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3"/>
  </p:notesMasterIdLst>
  <p:sldIdLst>
    <p:sldId id="551" r:id="rId2"/>
    <p:sldId id="596" r:id="rId3"/>
    <p:sldId id="552" r:id="rId4"/>
    <p:sldId id="553" r:id="rId5"/>
    <p:sldId id="554" r:id="rId6"/>
    <p:sldId id="591" r:id="rId7"/>
    <p:sldId id="592" r:id="rId8"/>
    <p:sldId id="557" r:id="rId9"/>
    <p:sldId id="598" r:id="rId10"/>
    <p:sldId id="558" r:id="rId11"/>
    <p:sldId id="559" r:id="rId12"/>
    <p:sldId id="560" r:id="rId13"/>
    <p:sldId id="561" r:id="rId14"/>
    <p:sldId id="562" r:id="rId15"/>
    <p:sldId id="563" r:id="rId16"/>
    <p:sldId id="564" r:id="rId17"/>
    <p:sldId id="565" r:id="rId18"/>
    <p:sldId id="566" r:id="rId19"/>
    <p:sldId id="567" r:id="rId20"/>
    <p:sldId id="568" r:id="rId21"/>
    <p:sldId id="569" r:id="rId22"/>
    <p:sldId id="570" r:id="rId23"/>
    <p:sldId id="571" r:id="rId24"/>
    <p:sldId id="572" r:id="rId25"/>
    <p:sldId id="573" r:id="rId26"/>
    <p:sldId id="599" r:id="rId27"/>
    <p:sldId id="575" r:id="rId28"/>
    <p:sldId id="595" r:id="rId29"/>
    <p:sldId id="594" r:id="rId30"/>
    <p:sldId id="578" r:id="rId31"/>
    <p:sldId id="579" r:id="rId32"/>
    <p:sldId id="580" r:id="rId33"/>
    <p:sldId id="581" r:id="rId34"/>
    <p:sldId id="582" r:id="rId35"/>
    <p:sldId id="583" r:id="rId36"/>
    <p:sldId id="584" r:id="rId37"/>
    <p:sldId id="585" r:id="rId38"/>
    <p:sldId id="586" r:id="rId39"/>
    <p:sldId id="587" r:id="rId40"/>
    <p:sldId id="588" r:id="rId41"/>
    <p:sldId id="597" r:id="rId4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4922"/>
    <a:srgbClr val="CC6600"/>
    <a:srgbClr val="FFFF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924" autoAdjust="0"/>
    <p:restoredTop sz="94404" autoAdjust="0"/>
  </p:normalViewPr>
  <p:slideViewPr>
    <p:cSldViewPr>
      <p:cViewPr varScale="1">
        <p:scale>
          <a:sx n="54" d="100"/>
          <a:sy n="54" d="100"/>
        </p:scale>
        <p:origin x="72" y="456"/>
      </p:cViewPr>
      <p:guideLst>
        <p:guide orient="horz" pos="2160"/>
        <p:guide pos="2880"/>
      </p:guideLst>
    </p:cSldViewPr>
  </p:slideViewPr>
  <p:outlineViewPr>
    <p:cViewPr>
      <p:scale>
        <a:sx n="33" d="100"/>
        <a:sy n="33" d="100"/>
      </p:scale>
      <p:origin x="0" y="-1934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798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98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98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798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FFDE6FEB-1DB4-4B96-A71B-DEBF0066623E}" type="slidenum">
              <a:rPr lang="en-US"/>
              <a:pPr>
                <a:defRPr/>
              </a:pPr>
              <a:t>‹#›</a:t>
            </a:fld>
            <a:endParaRPr lang="en-US"/>
          </a:p>
        </p:txBody>
      </p:sp>
    </p:spTree>
    <p:extLst>
      <p:ext uri="{BB962C8B-B14F-4D97-AF65-F5344CB8AC3E}">
        <p14:creationId xmlns:p14="http://schemas.microsoft.com/office/powerpoint/2010/main" val="27012434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3</a:t>
            </a:fld>
            <a:endParaRPr lang="en-US"/>
          </a:p>
        </p:txBody>
      </p:sp>
    </p:spTree>
    <p:extLst>
      <p:ext uri="{BB962C8B-B14F-4D97-AF65-F5344CB8AC3E}">
        <p14:creationId xmlns:p14="http://schemas.microsoft.com/office/powerpoint/2010/main" val="2018666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4</a:t>
            </a:fld>
            <a:endParaRPr lang="en-US"/>
          </a:p>
        </p:txBody>
      </p:sp>
    </p:spTree>
    <p:extLst>
      <p:ext uri="{BB962C8B-B14F-4D97-AF65-F5344CB8AC3E}">
        <p14:creationId xmlns:p14="http://schemas.microsoft.com/office/powerpoint/2010/main" val="1251471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8</a:t>
            </a:fld>
            <a:endParaRPr lang="en-US"/>
          </a:p>
        </p:txBody>
      </p:sp>
    </p:spTree>
    <p:extLst>
      <p:ext uri="{BB962C8B-B14F-4D97-AF65-F5344CB8AC3E}">
        <p14:creationId xmlns:p14="http://schemas.microsoft.com/office/powerpoint/2010/main" val="982165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9</a:t>
            </a:fld>
            <a:endParaRPr lang="en-US"/>
          </a:p>
        </p:txBody>
      </p:sp>
    </p:spTree>
    <p:extLst>
      <p:ext uri="{BB962C8B-B14F-4D97-AF65-F5344CB8AC3E}">
        <p14:creationId xmlns:p14="http://schemas.microsoft.com/office/powerpoint/2010/main" val="3825732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12</a:t>
            </a:fld>
            <a:endParaRPr lang="en-US"/>
          </a:p>
        </p:txBody>
      </p:sp>
    </p:spTree>
    <p:extLst>
      <p:ext uri="{BB962C8B-B14F-4D97-AF65-F5344CB8AC3E}">
        <p14:creationId xmlns:p14="http://schemas.microsoft.com/office/powerpoint/2010/main" val="4131839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27</a:t>
            </a:fld>
            <a:endParaRPr lang="en-US"/>
          </a:p>
        </p:txBody>
      </p:sp>
    </p:spTree>
    <p:extLst>
      <p:ext uri="{BB962C8B-B14F-4D97-AF65-F5344CB8AC3E}">
        <p14:creationId xmlns:p14="http://schemas.microsoft.com/office/powerpoint/2010/main" val="808225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30</a:t>
            </a:fld>
            <a:endParaRPr lang="en-US"/>
          </a:p>
        </p:txBody>
      </p:sp>
    </p:spTree>
    <p:extLst>
      <p:ext uri="{BB962C8B-B14F-4D97-AF65-F5344CB8AC3E}">
        <p14:creationId xmlns:p14="http://schemas.microsoft.com/office/powerpoint/2010/main" val="1587288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35</a:t>
            </a:fld>
            <a:endParaRPr lang="en-US"/>
          </a:p>
        </p:txBody>
      </p:sp>
    </p:spTree>
    <p:extLst>
      <p:ext uri="{BB962C8B-B14F-4D97-AF65-F5344CB8AC3E}">
        <p14:creationId xmlns:p14="http://schemas.microsoft.com/office/powerpoint/2010/main" val="1324623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FDE6FEB-1DB4-4B96-A71B-DEBF0066623E}" type="slidenum">
              <a:rPr lang="en-US" smtClean="0"/>
              <a:pPr>
                <a:defRPr/>
              </a:pPr>
              <a:t>40</a:t>
            </a:fld>
            <a:endParaRPr lang="en-US"/>
          </a:p>
        </p:txBody>
      </p:sp>
    </p:spTree>
    <p:extLst>
      <p:ext uri="{BB962C8B-B14F-4D97-AF65-F5344CB8AC3E}">
        <p14:creationId xmlns:p14="http://schemas.microsoft.com/office/powerpoint/2010/main" val="2089571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6" name="Rectangle 6"/>
          <p:cNvSpPr>
            <a:spLocks noGrp="1" noChangeArrowheads="1"/>
          </p:cNvSpPr>
          <p:nvPr>
            <p:ph type="ctrTitle"/>
          </p:nvPr>
        </p:nvSpPr>
        <p:spPr>
          <a:xfrm>
            <a:off x="1219200" y="838200"/>
            <a:ext cx="6781800" cy="2559050"/>
          </a:xfrm>
        </p:spPr>
        <p:txBody>
          <a:bodyPr anchorCtr="1"/>
          <a:lstStyle>
            <a:lvl1pPr algn="ctr">
              <a:defRPr sz="6200"/>
            </a:lvl1pPr>
          </a:lstStyle>
          <a:p>
            <a:pPr lvl="0"/>
            <a:r>
              <a:rPr lang="en-US" noProof="0"/>
              <a:t>Click to edit Master title style</a:t>
            </a:r>
          </a:p>
        </p:txBody>
      </p:sp>
      <p:sp>
        <p:nvSpPr>
          <p:cNvPr id="512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pPr lvl="0"/>
            <a:r>
              <a:rPr lang="en-US" noProof="0"/>
              <a:t>Click to edit Master subtitle style</a:t>
            </a:r>
          </a:p>
        </p:txBody>
      </p:sp>
      <p:sp>
        <p:nvSpPr>
          <p:cNvPr id="8" name="Rectangle 8"/>
          <p:cNvSpPr>
            <a:spLocks noGrp="1" noChangeArrowheads="1"/>
          </p:cNvSpPr>
          <p:nvPr>
            <p:ph type="dt" sz="half" idx="10"/>
          </p:nvPr>
        </p:nvSpPr>
        <p:spPr>
          <a:xfrm>
            <a:off x="536575" y="6248400"/>
            <a:ext cx="2054225" cy="457200"/>
          </a:xfrm>
          <a:prstGeom prst="rect">
            <a:avLst/>
          </a:prstGeom>
        </p:spPr>
        <p:txBody>
          <a:bodyPr/>
          <a:lstStyle>
            <a:lvl1pPr>
              <a:defRPr smtClean="0"/>
            </a:lvl1pPr>
          </a:lstStyle>
          <a:p>
            <a:pPr>
              <a:defRPr/>
            </a:pPr>
            <a:endParaRPr lang="en-US"/>
          </a:p>
        </p:txBody>
      </p:sp>
      <p:sp>
        <p:nvSpPr>
          <p:cNvPr id="9" name="Rectangle 9"/>
          <p:cNvSpPr>
            <a:spLocks noGrp="1" noChangeArrowheads="1"/>
          </p:cNvSpPr>
          <p:nvPr>
            <p:ph type="ftr" sz="quarter" idx="11"/>
          </p:nvPr>
        </p:nvSpPr>
        <p:spPr>
          <a:xfrm>
            <a:off x="3251200" y="6248400"/>
            <a:ext cx="2887663" cy="457200"/>
          </a:xfrm>
          <a:prstGeom prst="rect">
            <a:avLst/>
          </a:prstGeom>
        </p:spPr>
        <p:txBody>
          <a:bodyPr/>
          <a:lstStyle>
            <a:lvl1pPr>
              <a:defRPr smtClean="0"/>
            </a:lvl1pPr>
          </a:lstStyle>
          <a:p>
            <a:pPr>
              <a:defRPr/>
            </a:pPr>
            <a:endParaRPr lang="en-US"/>
          </a:p>
        </p:txBody>
      </p:sp>
      <p:sp>
        <p:nvSpPr>
          <p:cNvPr id="10" name="Rectangle 10"/>
          <p:cNvSpPr>
            <a:spLocks noGrp="1" noChangeArrowheads="1"/>
          </p:cNvSpPr>
          <p:nvPr>
            <p:ph type="sldNum" sz="quarter" idx="12"/>
          </p:nvPr>
        </p:nvSpPr>
        <p:spPr>
          <a:xfrm>
            <a:off x="6788150" y="6257925"/>
            <a:ext cx="1905000" cy="457200"/>
          </a:xfrm>
          <a:prstGeom prst="rect">
            <a:avLst/>
          </a:prstGeom>
        </p:spPr>
        <p:txBody>
          <a:bodyPr/>
          <a:lstStyle>
            <a:lvl1pPr>
              <a:defRPr smtClean="0"/>
            </a:lvl1pPr>
          </a:lstStyle>
          <a:p>
            <a:pPr>
              <a:defRPr/>
            </a:pPr>
            <a:fld id="{4597186C-7102-45BE-802D-5458F872B219}" type="slidenum">
              <a:rPr lang="en-US"/>
              <a:pPr>
                <a:defRPr/>
              </a:pPr>
              <a:t>‹#›</a:t>
            </a:fld>
            <a:endParaRPr lang="en-US"/>
          </a:p>
        </p:txBody>
      </p:sp>
    </p:spTree>
    <p:extLst>
      <p:ext uri="{BB962C8B-B14F-4D97-AF65-F5344CB8AC3E}">
        <p14:creationId xmlns:p14="http://schemas.microsoft.com/office/powerpoint/2010/main" val="267202809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ADEFC779-5320-4339-B40D-2998B8761694}" type="slidenum">
              <a:rPr lang="en-US"/>
              <a:pPr>
                <a:defRPr/>
              </a:pPr>
              <a:t>‹#›</a:t>
            </a:fld>
            <a:endParaRPr lang="en-US"/>
          </a:p>
        </p:txBody>
      </p:sp>
    </p:spTree>
    <p:extLst>
      <p:ext uri="{BB962C8B-B14F-4D97-AF65-F5344CB8AC3E}">
        <p14:creationId xmlns:p14="http://schemas.microsoft.com/office/powerpoint/2010/main" val="41268144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1B51A845-6091-49F2-BD10-BCC55055D7EF}" type="slidenum">
              <a:rPr lang="en-US"/>
              <a:pPr>
                <a:defRPr/>
              </a:pPr>
              <a:t>‹#›</a:t>
            </a:fld>
            <a:endParaRPr lang="en-US"/>
          </a:p>
        </p:txBody>
      </p:sp>
    </p:spTree>
    <p:extLst>
      <p:ext uri="{BB962C8B-B14F-4D97-AF65-F5344CB8AC3E}">
        <p14:creationId xmlns:p14="http://schemas.microsoft.com/office/powerpoint/2010/main" val="417482282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ext Placeholder 2"/>
          <p:cNvSpPr>
            <a:spLocks noGrp="1"/>
          </p:cNvSpPr>
          <p:nvPr>
            <p:ph type="body" sz="half" idx="1"/>
          </p:nvPr>
        </p:nvSpPr>
        <p:spPr>
          <a:xfrm>
            <a:off x="5334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34F9104-8CA7-4AED-B18C-98D80BA00084}" type="slidenum">
              <a:rPr lang="en-US"/>
              <a:pPr>
                <a:defRPr/>
              </a:pPr>
              <a:t>‹#›</a:t>
            </a:fld>
            <a:endParaRPr lang="en-US"/>
          </a:p>
        </p:txBody>
      </p:sp>
    </p:spTree>
    <p:extLst>
      <p:ext uri="{BB962C8B-B14F-4D97-AF65-F5344CB8AC3E}">
        <p14:creationId xmlns:p14="http://schemas.microsoft.com/office/powerpoint/2010/main" val="148487263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a:t>Click to edit Master title style</a:t>
            </a:r>
          </a:p>
        </p:txBody>
      </p:sp>
      <p:sp>
        <p:nvSpPr>
          <p:cNvPr id="3" name="Text Placeholder 2"/>
          <p:cNvSpPr>
            <a:spLocks noGrp="1"/>
          </p:cNvSpPr>
          <p:nvPr>
            <p:ph type="body" sz="half" idx="1"/>
          </p:nvPr>
        </p:nvSpPr>
        <p:spPr>
          <a:xfrm>
            <a:off x="533400" y="1828800"/>
            <a:ext cx="40005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828800"/>
            <a:ext cx="40005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3924300"/>
            <a:ext cx="40005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8"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55779AB-4534-40E0-86F6-D092BE480729}" type="slidenum">
              <a:rPr lang="en-US"/>
              <a:pPr>
                <a:defRPr/>
              </a:pPr>
              <a:t>‹#›</a:t>
            </a:fld>
            <a:endParaRPr lang="en-US"/>
          </a:p>
        </p:txBody>
      </p:sp>
    </p:spTree>
    <p:extLst>
      <p:ext uri="{BB962C8B-B14F-4D97-AF65-F5344CB8AC3E}">
        <p14:creationId xmlns:p14="http://schemas.microsoft.com/office/powerpoint/2010/main" val="404512440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D1FC04D2-92A6-43BF-843E-74691BE10CFE}" type="slidenum">
              <a:rPr lang="en-US"/>
              <a:pPr>
                <a:defRPr/>
              </a:pPr>
              <a:t>‹#›</a:t>
            </a:fld>
            <a:endParaRPr lang="en-US"/>
          </a:p>
        </p:txBody>
      </p:sp>
    </p:spTree>
    <p:extLst>
      <p:ext uri="{BB962C8B-B14F-4D97-AF65-F5344CB8AC3E}">
        <p14:creationId xmlns:p14="http://schemas.microsoft.com/office/powerpoint/2010/main" val="243862916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5"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CE1E0D37-F697-4A0B-8292-7F5B6D1381E2}" type="slidenum">
              <a:rPr lang="en-US"/>
              <a:pPr>
                <a:defRPr/>
              </a:pPr>
              <a:t>‹#›</a:t>
            </a:fld>
            <a:endParaRPr lang="en-US"/>
          </a:p>
        </p:txBody>
      </p:sp>
    </p:spTree>
    <p:extLst>
      <p:ext uri="{BB962C8B-B14F-4D97-AF65-F5344CB8AC3E}">
        <p14:creationId xmlns:p14="http://schemas.microsoft.com/office/powerpoint/2010/main" val="33654662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89946BAE-D8A3-4D96-97D2-1F51610F0C97}" type="slidenum">
              <a:rPr lang="en-US"/>
              <a:pPr>
                <a:defRPr/>
              </a:pPr>
              <a:t>‹#›</a:t>
            </a:fld>
            <a:endParaRPr lang="en-US"/>
          </a:p>
        </p:txBody>
      </p:sp>
    </p:spTree>
    <p:extLst>
      <p:ext uri="{BB962C8B-B14F-4D97-AF65-F5344CB8AC3E}">
        <p14:creationId xmlns:p14="http://schemas.microsoft.com/office/powerpoint/2010/main" val="16605194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8"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EC07448D-E00A-4712-9915-99B0B9A2A5EF}" type="slidenum">
              <a:rPr lang="en-US"/>
              <a:pPr>
                <a:defRPr/>
              </a:pPr>
              <a:t>‹#›</a:t>
            </a:fld>
            <a:endParaRPr lang="en-US"/>
          </a:p>
        </p:txBody>
      </p:sp>
    </p:spTree>
    <p:extLst>
      <p:ext uri="{BB962C8B-B14F-4D97-AF65-F5344CB8AC3E}">
        <p14:creationId xmlns:p14="http://schemas.microsoft.com/office/powerpoint/2010/main" val="350857634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4"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5D450220-81BF-45D5-81BC-480B4E253A9E}" type="slidenum">
              <a:rPr lang="en-US"/>
              <a:pPr>
                <a:defRPr/>
              </a:pPr>
              <a:t>‹#›</a:t>
            </a:fld>
            <a:endParaRPr lang="en-US"/>
          </a:p>
        </p:txBody>
      </p:sp>
    </p:spTree>
    <p:extLst>
      <p:ext uri="{BB962C8B-B14F-4D97-AF65-F5344CB8AC3E}">
        <p14:creationId xmlns:p14="http://schemas.microsoft.com/office/powerpoint/2010/main" val="42759727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3"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1BDF9FB7-BD3C-44BA-BE1E-142DFCFB4FB1}" type="slidenum">
              <a:rPr lang="en-US"/>
              <a:pPr>
                <a:defRPr/>
              </a:pPr>
              <a:t>‹#›</a:t>
            </a:fld>
            <a:endParaRPr lang="en-US"/>
          </a:p>
        </p:txBody>
      </p:sp>
    </p:spTree>
    <p:extLst>
      <p:ext uri="{BB962C8B-B14F-4D97-AF65-F5344CB8AC3E}">
        <p14:creationId xmlns:p14="http://schemas.microsoft.com/office/powerpoint/2010/main" val="329337610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F81DE428-8D34-4E2B-92FF-188F40E7B627}" type="slidenum">
              <a:rPr lang="en-US"/>
              <a:pPr>
                <a:defRPr/>
              </a:pPr>
              <a:t>‹#›</a:t>
            </a:fld>
            <a:endParaRPr lang="en-US"/>
          </a:p>
        </p:txBody>
      </p:sp>
    </p:spTree>
    <p:extLst>
      <p:ext uri="{BB962C8B-B14F-4D97-AF65-F5344CB8AC3E}">
        <p14:creationId xmlns:p14="http://schemas.microsoft.com/office/powerpoint/2010/main" val="307679722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xfrm>
            <a:off x="533400" y="6248400"/>
            <a:ext cx="2057400" cy="457200"/>
          </a:xfrm>
          <a:prstGeom prst="rect">
            <a:avLst/>
          </a:prstGeom>
          <a:ln/>
        </p:spPr>
        <p:txBody>
          <a:bodyPr/>
          <a:lstStyle>
            <a:lvl1pPr>
              <a:defRPr/>
            </a:lvl1pPr>
          </a:lstStyle>
          <a:p>
            <a:pPr>
              <a:defRPr/>
            </a:pPr>
            <a:endParaRPr lang="en-US"/>
          </a:p>
        </p:txBody>
      </p:sp>
      <p:sp>
        <p:nvSpPr>
          <p:cNvPr id="6" name="Rectangle 9"/>
          <p:cNvSpPr>
            <a:spLocks noGrp="1" noChangeArrowheads="1"/>
          </p:cNvSpPr>
          <p:nvPr>
            <p:ph type="ftr" sz="quarter" idx="11"/>
          </p:nvPr>
        </p:nvSpPr>
        <p:spPr>
          <a:xfrm>
            <a:off x="3238500" y="6248400"/>
            <a:ext cx="2895600" cy="457200"/>
          </a:xfrm>
          <a:prstGeom prst="rect">
            <a:avLst/>
          </a:prstGeom>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CB2680B8-F6F5-406D-8197-66AB2E42E268}" type="slidenum">
              <a:rPr lang="en-US"/>
              <a:pPr>
                <a:defRPr/>
              </a:pPr>
              <a:t>‹#›</a:t>
            </a:fld>
            <a:endParaRPr lang="en-US"/>
          </a:p>
        </p:txBody>
      </p:sp>
    </p:spTree>
    <p:extLst>
      <p:ext uri="{BB962C8B-B14F-4D97-AF65-F5344CB8AC3E}">
        <p14:creationId xmlns:p14="http://schemas.microsoft.com/office/powerpoint/2010/main" val="95148127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bwMode="auto">
          <a:xfrm>
            <a:off x="0" y="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91440" bIns="91440" numCol="1" anchor="b" anchorCtr="0" compatLnSpc="1">
            <a:prstTxWarp prst="textNoShape">
              <a:avLst/>
            </a:prstTxWarp>
          </a:bodyPr>
          <a:lstStyle/>
          <a:p>
            <a:pPr lvl="0"/>
            <a:r>
              <a:rPr lang="en-US" dirty="0"/>
              <a:t>Click to edit Master title style</a:t>
            </a:r>
          </a:p>
        </p:txBody>
      </p:sp>
      <p:sp>
        <p:nvSpPr>
          <p:cNvPr id="1028" name="Rectangle 7"/>
          <p:cNvSpPr>
            <a:spLocks noGrp="1" noChangeArrowheads="1"/>
          </p:cNvSpPr>
          <p:nvPr>
            <p:ph type="body" idx="1"/>
          </p:nvPr>
        </p:nvSpPr>
        <p:spPr bwMode="auto">
          <a:xfrm>
            <a:off x="0" y="838200"/>
            <a:ext cx="9144000" cy="602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37160" bIns="9144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p:txStyles>
    <p:title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Layout" Target="../slideLayouts/slideLayout12.xml"/><Relationship Id="rId5" Type="http://schemas.microsoft.com/office/2007/relationships/hdphoto" Target="../media/hdphoto4.wdp"/><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tags" Target="../tags/tag3.xml"/><Relationship Id="rId4" Type="http://schemas.microsoft.com/office/2007/relationships/hdphoto" Target="../media/hdphoto8.wdp"/></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2.xml"/><Relationship Id="rId1" Type="http://schemas.openxmlformats.org/officeDocument/2006/relationships/tags" Target="../tags/tag4.xml"/><Relationship Id="rId4" Type="http://schemas.microsoft.com/office/2007/relationships/hdphoto" Target="../media/hdphoto9.wdp"/></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2.xml"/><Relationship Id="rId1" Type="http://schemas.openxmlformats.org/officeDocument/2006/relationships/tags" Target="../tags/tag5.xml"/><Relationship Id="rId4" Type="http://schemas.microsoft.com/office/2007/relationships/hdphoto" Target="../media/hdphoto10.wdp"/></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8.jpeg"/><Relationship Id="rId1" Type="http://schemas.openxmlformats.org/officeDocument/2006/relationships/slideLayout" Target="../slideLayouts/slideLayout12.xml"/><Relationship Id="rId5" Type="http://schemas.microsoft.com/office/2007/relationships/hdphoto" Target="../media/hdphoto12.wdp"/><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2.xml"/><Relationship Id="rId1" Type="http://schemas.openxmlformats.org/officeDocument/2006/relationships/tags" Target="../tags/tag7.xml"/><Relationship Id="rId4" Type="http://schemas.microsoft.com/office/2007/relationships/hdphoto" Target="../media/hdphoto13.wdp"/></Relationships>
</file>

<file path=ppt/slides/_rels/slide2.xml.rels><?xml version="1.0" encoding="UTF-8" standalone="yes"?>
<Relationships xmlns="http://schemas.openxmlformats.org/package/2006/relationships"><Relationship Id="rId8" Type="http://schemas.openxmlformats.org/officeDocument/2006/relationships/hyperlink" Target="mailto:info@campaignkerusso.org" TargetMode="External"/><Relationship Id="rId3" Type="http://schemas.openxmlformats.org/officeDocument/2006/relationships/image" Target="../media/image2.jpeg"/><Relationship Id="rId7" Type="http://schemas.openxmlformats.org/officeDocument/2006/relationships/hyperlink" Target="http://campaignkerusso.org/?p=10406" TargetMode="External"/><Relationship Id="rId2" Type="http://schemas.openxmlformats.org/officeDocument/2006/relationships/hyperlink" Target="http://download.cnet.com/Free-YouTube-Downloader/3000-2071_4-75219434.html" TargetMode="External"/><Relationship Id="rId1" Type="http://schemas.openxmlformats.org/officeDocument/2006/relationships/slideLayout" Target="../slideLayouts/slideLayout2.xml"/><Relationship Id="rId6" Type="http://schemas.openxmlformats.org/officeDocument/2006/relationships/hyperlink" Target="http://campaignkerusso.org/sonshinetent/"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2.xml"/><Relationship Id="rId1" Type="http://schemas.openxmlformats.org/officeDocument/2006/relationships/tags" Target="../tags/tag8.xml"/><Relationship Id="rId4" Type="http://schemas.microsoft.com/office/2007/relationships/hdphoto" Target="../media/hdphoto14.wdp"/></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2.xml"/><Relationship Id="rId1" Type="http://schemas.openxmlformats.org/officeDocument/2006/relationships/tags" Target="../tags/tag9.xml"/><Relationship Id="rId4" Type="http://schemas.microsoft.com/office/2007/relationships/hdphoto" Target="../media/hdphoto15.wdp"/></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XtzMixXsk3MVyM&amp;tbnid=1HHNhSLy9ujM7M:&amp;ved=&amp;url=http://redundantdata.blogspot.com/&amp;ei=HolpUaasNqah2gWA14HwCw&amp;psig=AFQjCNE-BAG7HQ-Yz2MTA4yPBLYy7mpgMQ&amp;ust=1365957279137158" TargetMode="External"/><Relationship Id="rId7" Type="http://schemas.microsoft.com/office/2007/relationships/hdphoto" Target="../media/hdphoto17.wdp"/><Relationship Id="rId2" Type="http://schemas.openxmlformats.org/officeDocument/2006/relationships/slideLayout" Target="../slideLayouts/slideLayout12.xml"/><Relationship Id="rId1" Type="http://schemas.openxmlformats.org/officeDocument/2006/relationships/tags" Target="../tags/tag10.xml"/><Relationship Id="rId6" Type="http://schemas.openxmlformats.org/officeDocument/2006/relationships/image" Target="../media/image24.jpeg"/><Relationship Id="rId5" Type="http://schemas.microsoft.com/office/2007/relationships/hdphoto" Target="../media/hdphoto16.wdp"/><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hyperlink" Target="https://youtu.be/7mhls8G-aBU"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microsoft.com/office/2007/relationships/hdphoto" Target="../media/hdphoto22.wdp"/><Relationship Id="rId2" Type="http://schemas.openxmlformats.org/officeDocument/2006/relationships/slideLayout" Target="../slideLayouts/slideLayout12.xml"/><Relationship Id="rId1" Type="http://schemas.openxmlformats.org/officeDocument/2006/relationships/tags" Target="../tags/tag11.xml"/><Relationship Id="rId6" Type="http://schemas.openxmlformats.org/officeDocument/2006/relationships/image" Target="../media/image29.jpeg"/><Relationship Id="rId5" Type="http://schemas.microsoft.com/office/2007/relationships/hdphoto" Target="../media/hdphoto21.wdp"/><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2" Type="http://schemas.openxmlformats.org/officeDocument/2006/relationships/hyperlink" Target="https://youtu.be/0Lokdp2dCqQ"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youtu.be/4FRAYGLMjP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12.xml"/><Relationship Id="rId6" Type="http://schemas.microsoft.com/office/2007/relationships/hdphoto" Target="../media/hdphoto23.wdp"/><Relationship Id="rId5" Type="http://schemas.openxmlformats.org/officeDocument/2006/relationships/image" Target="../media/image31.jpe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microsoft.com/office/2007/relationships/hdphoto" Target="../media/hdphoto24.wdp"/><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ags" Target="../tags/tag13.xml"/><Relationship Id="rId4" Type="http://schemas.microsoft.com/office/2007/relationships/hdphoto" Target="../media/hdphoto25.wdp"/></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2.xml"/><Relationship Id="rId1" Type="http://schemas.openxmlformats.org/officeDocument/2006/relationships/tags" Target="../tags/tag14.xml"/><Relationship Id="rId4" Type="http://schemas.microsoft.com/office/2007/relationships/hdphoto" Target="../media/hdphoto26.wdp"/></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4.xml"/><Relationship Id="rId1" Type="http://schemas.openxmlformats.org/officeDocument/2006/relationships/tags" Target="../tags/tag15.xml"/><Relationship Id="rId5" Type="http://schemas.microsoft.com/office/2007/relationships/hdphoto" Target="../media/hdphoto27.wdp"/><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8.xml"/><Relationship Id="rId7" Type="http://schemas.microsoft.com/office/2007/relationships/hdphoto" Target="../media/hdphoto28.wdp"/><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38.jpeg"/><Relationship Id="rId5" Type="http://schemas.openxmlformats.org/officeDocument/2006/relationships/hyperlink" Target="http://www.google.com/url?sa=i&amp;rct=j&amp;q=&amp;esrc=s&amp;frm=1&amp;source=images&amp;cd=&amp;cad=rja&amp;docid=vUlyUVPkx3tahM&amp;tbnid=TvPMI8r5l7_elM:&amp;ved=0CAUQjRw&amp;url=http://gentleshepherdbaptist.blogspot.com/2012/10/the-sinners-prayer.html&amp;ei=lfZxUffmJ6qp2QWoxICoDw&amp;psig=AFQjCNFfdshPKJq0Eh2gecVF8GOac5EGSQ&amp;ust=1366509573987640" TargetMode="External"/><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9.wdp"/></Relationships>
</file>

<file path=ppt/slides/_rels/slide41.xml.rels><?xml version="1.0" encoding="UTF-8" standalone="yes"?>
<Relationships xmlns="http://schemas.openxmlformats.org/package/2006/relationships"><Relationship Id="rId8" Type="http://schemas.openxmlformats.org/officeDocument/2006/relationships/hyperlink" Target="mailto:info@campaignkerusso.org" TargetMode="External"/><Relationship Id="rId3" Type="http://schemas.openxmlformats.org/officeDocument/2006/relationships/image" Target="../media/image2.jpeg"/><Relationship Id="rId7" Type="http://schemas.openxmlformats.org/officeDocument/2006/relationships/hyperlink" Target="http://campaignkerusso.org/?p=10406" TargetMode="External"/><Relationship Id="rId2" Type="http://schemas.openxmlformats.org/officeDocument/2006/relationships/hyperlink" Target="http://download.cnet.com/Free-YouTube-Downloader/3000-2071_4-75219434.html" TargetMode="External"/><Relationship Id="rId1" Type="http://schemas.openxmlformats.org/officeDocument/2006/relationships/slideLayout" Target="../slideLayouts/slideLayout2.xml"/><Relationship Id="rId6" Type="http://schemas.openxmlformats.org/officeDocument/2006/relationships/hyperlink" Target="http://campaignkerusso.org/sonshinetent/"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vf6jBP4YXwo"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y7O4kWKTNP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8.jpg"/><Relationship Id="rId5" Type="http://schemas.microsoft.com/office/2007/relationships/hdphoto" Target="../media/hdphoto2.wdp"/><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8.jpg"/><Relationship Id="rId5" Type="http://schemas.microsoft.com/office/2007/relationships/hdphoto" Target="../media/hdphoto2.wdp"/><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herese\Desktop\3_Moses-Baby-God-Saved-Jesus-Always-Rises\PIX\Bondage\spiritual-bondage.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9000"/>
                    </a14:imgEffect>
                    <a14:imgEffect>
                      <a14:colorTemperature colorTemp="5900"/>
                    </a14:imgEffect>
                    <a14:imgEffect>
                      <a14:saturation sat="208000"/>
                    </a14:imgEffect>
                    <a14:imgEffect>
                      <a14:brightnessContrast bright="22000" contrast="30000"/>
                    </a14:imgEffect>
                  </a14:imgLayer>
                </a14:imgProps>
              </a:ext>
              <a:ext uri="{28A0092B-C50C-407E-A947-70E740481C1C}">
                <a14:useLocalDpi xmlns:a14="http://schemas.microsoft.com/office/drawing/2010/main" val="0"/>
              </a:ext>
            </a:extLst>
          </a:blip>
          <a:srcRect/>
          <a:stretch>
            <a:fillRect/>
          </a:stretch>
        </p:blipFill>
        <p:spPr bwMode="auto">
          <a:xfrm>
            <a:off x="0" y="0"/>
            <a:ext cx="9194800" cy="68961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5029200" y="4343400"/>
            <a:ext cx="4114800" cy="2552700"/>
          </a:xfrm>
          <a:prstGeom prst="rect">
            <a:avLst/>
          </a:prstGeom>
          <a:noFill/>
          <a:ln>
            <a:noFill/>
          </a:ln>
          <a:effectLst>
            <a:outerShdw dist="35921" dir="2700000" algn="ctr" rotWithShape="0">
              <a:schemeClr val="bg2"/>
            </a:outerShdw>
            <a:softEdge rad="127000"/>
          </a:effectLst>
          <a:extLst/>
        </p:spPr>
        <p:txBody>
          <a:bodyPr vert="horz" wrap="square" lIns="182880" tIns="91440" rIns="91440" bIns="91440" numCol="1" anchor="b" anchorCtr="0" compatLnSpc="1">
            <a:prstTxWarp prst="textNoShape">
              <a:avLst/>
            </a:prstTxWarp>
          </a:bodyPr>
          <a:lst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a:lstStyle>
          <a:p>
            <a:r>
              <a:rPr lang="en-US" sz="4800" kern="0" dirty="0">
                <a:effectLst>
                  <a:glow rad="152400">
                    <a:schemeClr val="bg1"/>
                  </a:glow>
                </a:effectLst>
              </a:rPr>
              <a:t>Moses (Sin Enslaves but Jesus Sets Us Free)</a:t>
            </a:r>
          </a:p>
        </p:txBody>
      </p:sp>
    </p:spTree>
    <p:extLst>
      <p:ext uri="{BB962C8B-B14F-4D97-AF65-F5344CB8AC3E}">
        <p14:creationId xmlns:p14="http://schemas.microsoft.com/office/powerpoint/2010/main" val="383068249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5232400"/>
            <a:ext cx="9169400" cy="1625600"/>
          </a:xfrm>
          <a:solidFill>
            <a:srgbClr val="602000"/>
          </a:solidFill>
        </p:spPr>
        <p:txBody>
          <a:bodyPr/>
          <a:lstStyle/>
          <a:p>
            <a:pPr marL="0" indent="0">
              <a:buNone/>
            </a:pPr>
            <a:r>
              <a:rPr lang="en-US" sz="2900" dirty="0"/>
              <a:t>Just as Jesus was called to save men from the bondage of their sins, Moses was called to save the Jews from the bondage of slavery in Egypt.</a:t>
            </a:r>
          </a:p>
        </p:txBody>
      </p:sp>
      <p:pic>
        <p:nvPicPr>
          <p:cNvPr id="2051" name="Picture 3" descr="C:\Users\Therese\Desktop\3_Moses-Baby-God-Saved-Jesus-Always-Rises\PIX\Hebrew Slaves\12-exodus-2-4-moses-prep-intro.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38000"/>
                    </a14:imgEffect>
                    <a14:imgEffect>
                      <a14:colorTemperature colorTemp="5900"/>
                    </a14:imgEffect>
                    <a14:imgEffect>
                      <a14:saturation sat="204000"/>
                    </a14:imgEffect>
                    <a14:imgEffect>
                      <a14:brightnessContrast bright="16000" contrast="8000"/>
                    </a14:imgEffect>
                  </a14:imgLayer>
                </a14:imgProps>
              </a:ext>
              <a:ext uri="{28A0092B-C50C-407E-A947-70E740481C1C}">
                <a14:useLocalDpi xmlns:a14="http://schemas.microsoft.com/office/drawing/2010/main" val="0"/>
              </a:ext>
            </a:extLst>
          </a:blip>
          <a:srcRect b="23915"/>
          <a:stretch/>
        </p:blipFill>
        <p:spPr bwMode="auto">
          <a:xfrm>
            <a:off x="0" y="0"/>
            <a:ext cx="9144000" cy="5232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Therese\Desktop\3_Moses-Baby-God-Saved-Jesus-Always-Rises\PIX\Hebrew Slaves\253685-4exodus-480x280.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6000"/>
                    </a14:imgEffect>
                    <a14:imgEffect>
                      <a14:colorTemperature colorTemp="9600"/>
                    </a14:imgEffect>
                    <a14:imgEffect>
                      <a14:saturation sat="400000"/>
                    </a14:imgEffect>
                    <a14:imgEffect>
                      <a14:brightnessContrast bright="-12000" contrast="50000"/>
                    </a14:imgEffect>
                  </a14:imgLayer>
                </a14:imgProps>
              </a:ext>
              <a:ext uri="{28A0092B-C50C-407E-A947-70E740481C1C}">
                <a14:useLocalDpi xmlns:a14="http://schemas.microsoft.com/office/drawing/2010/main" val="0"/>
              </a:ext>
            </a:extLst>
          </a:blip>
          <a:srcRect/>
          <a:stretch>
            <a:fillRect/>
          </a:stretch>
        </p:blipFill>
        <p:spPr bwMode="auto">
          <a:xfrm>
            <a:off x="4659086" y="0"/>
            <a:ext cx="4484914" cy="2616200"/>
          </a:xfrm>
          <a:prstGeom prst="rect">
            <a:avLst/>
          </a:prstGeom>
          <a:solidFill>
            <a:schemeClr val="bg1"/>
          </a:solidFill>
          <a:effectLst>
            <a:glow rad="139700">
              <a:srgbClr val="993300">
                <a:alpha val="52000"/>
              </a:srgbClr>
            </a:glow>
            <a:softEdge rad="50800"/>
          </a:effectLst>
        </p:spPr>
      </p:pic>
    </p:spTree>
    <p:extLst>
      <p:ext uri="{BB962C8B-B14F-4D97-AF65-F5344CB8AC3E}">
        <p14:creationId xmlns:p14="http://schemas.microsoft.com/office/powerpoint/2010/main" val="43281590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herese\Desktop\3_Moses-Baby-God-Saved-Jesus-Always-Rises\PIX\Hebrew Slaves\god-promises-to-abraham-genesis-12-3.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7000"/>
                    </a14:imgEffect>
                    <a14:imgEffect>
                      <a14:colorTemperature colorTemp="9700"/>
                    </a14:imgEffect>
                    <a14:imgEffect>
                      <a14:saturation sat="208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29697"/>
          </a:xfrm>
          <a:prstGeom prst="rect">
            <a:avLst/>
          </a:prstGeom>
          <a:solidFill>
            <a:schemeClr val="bg1">
              <a:alpha val="4000"/>
            </a:schemeClr>
          </a:solidFill>
        </p:spPr>
      </p:pic>
      <p:sp>
        <p:nvSpPr>
          <p:cNvPr id="3" name="Text Placeholder 2"/>
          <p:cNvSpPr>
            <a:spLocks noGrp="1"/>
          </p:cNvSpPr>
          <p:nvPr>
            <p:ph type="body" sz="half" idx="1"/>
          </p:nvPr>
        </p:nvSpPr>
        <p:spPr>
          <a:xfrm>
            <a:off x="3886200" y="3733800"/>
            <a:ext cx="5334000" cy="3095896"/>
          </a:xfrm>
          <a:solidFill>
            <a:schemeClr val="bg1">
              <a:alpha val="80000"/>
            </a:schemeClr>
          </a:solidFill>
          <a:effectLst>
            <a:softEdge rad="88900"/>
          </a:effectLst>
        </p:spPr>
        <p:txBody>
          <a:bodyPr/>
          <a:lstStyle/>
          <a:p>
            <a:pPr marL="0" indent="0">
              <a:buNone/>
            </a:pPr>
            <a:r>
              <a:rPr lang="en-US" dirty="0">
                <a:effectLst>
                  <a:glow rad="127000">
                    <a:schemeClr val="bg1"/>
                  </a:glow>
                </a:effectLst>
              </a:rPr>
              <a:t> </a:t>
            </a:r>
            <a:r>
              <a:rPr lang="en-US" dirty="0">
                <a:effectLst>
                  <a:glow rad="165100">
                    <a:schemeClr val="bg1"/>
                  </a:glow>
                </a:effectLst>
              </a:rPr>
              <a:t>“God said to Abram, ‘Know for sure that your children and those born after them will be strangers in a land that is not theirs. There, they will be servants and suffer for 400 years.”’ </a:t>
            </a:r>
            <a:r>
              <a:rPr lang="en-US" sz="2000" dirty="0">
                <a:effectLst>
                  <a:glow rad="165100">
                    <a:schemeClr val="bg1"/>
                  </a:glow>
                </a:effectLst>
              </a:rPr>
              <a:t>Gen 15:13</a:t>
            </a:r>
          </a:p>
          <a:p>
            <a:endParaRPr lang="en-US" dirty="0"/>
          </a:p>
        </p:txBody>
      </p:sp>
    </p:spTree>
    <p:extLst>
      <p:ext uri="{BB962C8B-B14F-4D97-AF65-F5344CB8AC3E}">
        <p14:creationId xmlns:p14="http://schemas.microsoft.com/office/powerpoint/2010/main" val="69584287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herese\Desktop\3_Moses-Baby-God-Saved-Jesus-Always-Rises\PIX\Hebrew Slaves\hebrew_slaves252812529.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9000"/>
                    </a14:imgEffect>
                    <a14:imgEffect>
                      <a14:colorTemperature colorTemp="6700"/>
                    </a14:imgEffect>
                    <a14:imgEffect>
                      <a14:saturation sat="92000"/>
                    </a14:imgEffect>
                    <a14:imgEffect>
                      <a14:brightnessContrast bright="10000" contrast="1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half" idx="1"/>
          </p:nvPr>
        </p:nvSpPr>
        <p:spPr>
          <a:xfrm>
            <a:off x="-76200" y="5105400"/>
            <a:ext cx="9144000" cy="1752600"/>
          </a:xfrm>
          <a:solidFill>
            <a:schemeClr val="bg1">
              <a:alpha val="74000"/>
            </a:schemeClr>
          </a:solidFill>
          <a:effectLst>
            <a:softEdge rad="76200"/>
          </a:effectLst>
        </p:spPr>
        <p:txBody>
          <a:bodyPr/>
          <a:lstStyle/>
          <a:p>
            <a:pPr marL="0" indent="0">
              <a:buNone/>
            </a:pPr>
            <a:r>
              <a:rPr lang="en-US" sz="3200" dirty="0">
                <a:effectLst>
                  <a:glow rad="165100">
                    <a:schemeClr val="bg1"/>
                  </a:glow>
                </a:effectLst>
              </a:rPr>
              <a:t>Exodus Means: “To Get Out”</a:t>
            </a:r>
          </a:p>
          <a:p>
            <a:pPr marL="0" indent="0">
              <a:buNone/>
            </a:pPr>
            <a:r>
              <a:rPr lang="en-US" sz="3200" dirty="0">
                <a:effectLst>
                  <a:glow rad="165100">
                    <a:schemeClr val="bg1"/>
                  </a:glow>
                </a:effectLst>
              </a:rPr>
              <a:t>We are going to learn how the Israelites got out of Egypt &amp; slavery. </a:t>
            </a:r>
          </a:p>
          <a:p>
            <a:endParaRPr lang="en-US" dirty="0"/>
          </a:p>
        </p:txBody>
      </p:sp>
    </p:spTree>
    <p:extLst>
      <p:ext uri="{BB962C8B-B14F-4D97-AF65-F5344CB8AC3E}">
        <p14:creationId xmlns:p14="http://schemas.microsoft.com/office/powerpoint/2010/main" val="412571764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Therese\Desktop\3_Moses-Baby-God-Saved-Jesus-Always-Rises\PIX\Sea\es-and-the-Divided-Red-Sea-Explained-Revealed-East-Wind-Parting-Israel-Hebrew-Egyptians-Crossing-Exodus-14-21-Bible-Story-Science-Scientific-Explanation.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9000"/>
                    </a14:imgEffect>
                    <a14:imgEffect>
                      <a14:colorTemperature colorTemp="7700"/>
                    </a14:imgEffect>
                    <a14:imgEffect>
                      <a14:saturation sat="144000"/>
                    </a14:imgEffect>
                    <a14:imgEffect>
                      <a14:brightnessContrast bright="10000" contrast="14000"/>
                    </a14:imgEffect>
                  </a14:imgLayer>
                </a14:imgProps>
              </a:ex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p:cNvSpPr txBox="1">
            <a:spLocks/>
          </p:cNvSpPr>
          <p:nvPr/>
        </p:nvSpPr>
        <p:spPr bwMode="auto">
          <a:xfrm>
            <a:off x="3733800" y="381000"/>
            <a:ext cx="2133600" cy="6477002"/>
          </a:xfrm>
          <a:prstGeom prst="rect">
            <a:avLst/>
          </a:prstGeom>
          <a:solidFill>
            <a:schemeClr val="bg1">
              <a:alpha val="70000"/>
            </a:schemeClr>
          </a:solidFill>
          <a:ln>
            <a:noFill/>
          </a:ln>
          <a:effectLst>
            <a:softEdge rad="63500"/>
          </a:effectLst>
          <a:extLst/>
        </p:spPr>
        <p:txBody>
          <a:bodyPr vert="horz" wrap="square" lIns="182880" tIns="91440" rIns="137160" bIns="9144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marL="0" indent="0">
              <a:buFont typeface="Wingdings" pitchFamily="2" charset="2"/>
              <a:buNone/>
            </a:pPr>
            <a:r>
              <a:rPr lang="en-US" sz="3000" kern="0" dirty="0">
                <a:effectLst>
                  <a:glow rad="165100">
                    <a:schemeClr val="bg1"/>
                  </a:glow>
                </a:effectLst>
              </a:rPr>
              <a:t>“I am the Lord your God, Who brought you out of the land of Egypt, out of the house where you were servants” </a:t>
            </a:r>
          </a:p>
          <a:p>
            <a:pPr marL="0" indent="0" algn="r">
              <a:buFont typeface="Wingdings" pitchFamily="2" charset="2"/>
              <a:buNone/>
            </a:pPr>
            <a:r>
              <a:rPr lang="en-US" sz="2000" kern="0" dirty="0">
                <a:effectLst>
                  <a:glow rad="165100">
                    <a:schemeClr val="bg1"/>
                  </a:glow>
                </a:effectLst>
              </a:rPr>
              <a:t>Ex. 20: 2 </a:t>
            </a:r>
          </a:p>
          <a:p>
            <a:endParaRPr lang="en-US" kern="0" dirty="0"/>
          </a:p>
        </p:txBody>
      </p:sp>
    </p:spTree>
    <p:extLst>
      <p:ext uri="{BB962C8B-B14F-4D97-AF65-F5344CB8AC3E}">
        <p14:creationId xmlns:p14="http://schemas.microsoft.com/office/powerpoint/2010/main" val="273137500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herese\Desktop\3_Moses-Baby-God-Saved-Jesus-Always-Rises\PIX\Cry Out\imagesCAE7ZWL8.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5000"/>
                    </a14:imgEffect>
                    <a14:imgEffect>
                      <a14:colorTemperature colorTemp="7200"/>
                    </a14:imgEffect>
                    <a14:imgEffect>
                      <a14:saturation sat="140000"/>
                    </a14:imgEffect>
                    <a14:imgEffect>
                      <a14:brightnessContrast bright="12000" contrast="8000"/>
                    </a14:imgEffect>
                  </a14:imgLayer>
                </a14:imgProps>
              </a:ext>
              <a:ext uri="{28A0092B-C50C-407E-A947-70E740481C1C}">
                <a14:useLocalDpi xmlns:a14="http://schemas.microsoft.com/office/drawing/2010/main" val="0"/>
              </a:ext>
            </a:extLst>
          </a:blip>
          <a:srcRect/>
          <a:stretch>
            <a:fillRect/>
          </a:stretch>
        </p:blipFill>
        <p:spPr bwMode="auto">
          <a:xfrm>
            <a:off x="0" y="12700"/>
            <a:ext cx="6965916" cy="4635500"/>
          </a:xfrm>
          <a:prstGeom prst="rect">
            <a:avLst/>
          </a:prstGeom>
          <a:noFill/>
          <a:effectLst>
            <a:softEdge rad="139700"/>
          </a:effectLst>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half" idx="1"/>
          </p:nvPr>
        </p:nvSpPr>
        <p:spPr>
          <a:xfrm>
            <a:off x="4800600" y="0"/>
            <a:ext cx="4343400" cy="4800600"/>
          </a:xfrm>
        </p:spPr>
        <p:txBody>
          <a:bodyPr/>
          <a:lstStyle/>
          <a:p>
            <a:pPr marL="0" indent="0">
              <a:buNone/>
            </a:pPr>
            <a:r>
              <a:rPr lang="en-US" sz="3600" dirty="0"/>
              <a:t>God always hears true prayer:</a:t>
            </a:r>
          </a:p>
          <a:p>
            <a:pPr marL="0" indent="0">
              <a:buNone/>
            </a:pPr>
            <a:endParaRPr lang="en-US" sz="1000" dirty="0"/>
          </a:p>
          <a:p>
            <a:pPr marL="0" indent="0">
              <a:buNone/>
            </a:pPr>
            <a:r>
              <a:rPr lang="en-US" dirty="0"/>
              <a:t>“A long time passed and that king of Egypt died. But the Israelites were still forced to work very hard. They cried for help, and God heard them.” </a:t>
            </a:r>
            <a:r>
              <a:rPr lang="en-US" sz="2000" dirty="0"/>
              <a:t>Ex. 2:23</a:t>
            </a:r>
          </a:p>
        </p:txBody>
      </p:sp>
      <p:sp>
        <p:nvSpPr>
          <p:cNvPr id="6" name="Text Placeholder 2"/>
          <p:cNvSpPr txBox="1">
            <a:spLocks/>
          </p:cNvSpPr>
          <p:nvPr/>
        </p:nvSpPr>
        <p:spPr bwMode="auto">
          <a:xfrm>
            <a:off x="0" y="4876800"/>
            <a:ext cx="9144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37160" bIns="9144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marL="0" indent="0">
              <a:buFont typeface="Wingdings" pitchFamily="2" charset="2"/>
              <a:buNone/>
            </a:pPr>
            <a:r>
              <a:rPr lang="en-US" kern="0" dirty="0"/>
              <a:t>“The Lord said, “I have seen the suffering of My people in Egypt. I have heard their cry because of the men who make them work. I know how they suffer.” </a:t>
            </a:r>
            <a:r>
              <a:rPr lang="en-US" sz="2000" kern="0" dirty="0"/>
              <a:t>Ex. 3:7</a:t>
            </a:r>
          </a:p>
          <a:p>
            <a:pPr marL="0" indent="0">
              <a:buFont typeface="Wingdings" pitchFamily="2" charset="2"/>
              <a:buNone/>
            </a:pPr>
            <a:endParaRPr lang="en-US" kern="0" dirty="0"/>
          </a:p>
        </p:txBody>
      </p:sp>
    </p:spTree>
    <p:custDataLst>
      <p:tags r:id="rId1"/>
    </p:custDataLst>
    <p:extLst>
      <p:ext uri="{BB962C8B-B14F-4D97-AF65-F5344CB8AC3E}">
        <p14:creationId xmlns:p14="http://schemas.microsoft.com/office/powerpoint/2010/main" val="15575113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herese\Desktop\3_Moses-Baby-God-Saved-Jesus-Always-Rises\PIX\Cry Out\prayer_7197cn.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32000"/>
                    </a14:imgEffect>
                    <a14:imgEffect>
                      <a14:colorTemperature colorTemp="8700"/>
                    </a14:imgEffect>
                    <a14:imgEffect>
                      <a14:saturation sat="104000"/>
                    </a14:imgEffect>
                    <a14:imgEffect>
                      <a14:brightnessContrast bright="16000" contrast="20000"/>
                    </a14:imgEffect>
                  </a14:imgLayer>
                </a14:imgProps>
              </a:ext>
              <a:ext uri="{28A0092B-C50C-407E-A947-70E740481C1C}">
                <a14:useLocalDpi xmlns:a14="http://schemas.microsoft.com/office/drawing/2010/main" val="0"/>
              </a:ext>
            </a:extLst>
          </a:blip>
          <a:srcRect/>
          <a:stretch/>
        </p:blipFill>
        <p:spPr bwMode="auto">
          <a:xfrm>
            <a:off x="38100" y="12700"/>
            <a:ext cx="914851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a:xfrm>
            <a:off x="5105400" y="12700"/>
            <a:ext cx="4038600" cy="6845300"/>
          </a:xfrm>
          <a:solidFill>
            <a:schemeClr val="bg1">
              <a:alpha val="60000"/>
            </a:schemeClr>
          </a:solidFill>
          <a:effectLst>
            <a:softEdge rad="114300"/>
          </a:effectLst>
        </p:spPr>
        <p:txBody>
          <a:bodyPr/>
          <a:lstStyle/>
          <a:p>
            <a:pPr marL="0" indent="0">
              <a:buNone/>
            </a:pPr>
            <a:r>
              <a:rPr lang="en-US" sz="3600" dirty="0">
                <a:ln w="12700" cmpd="sng">
                  <a:noFill/>
                </a:ln>
                <a:effectLst>
                  <a:glow rad="165100">
                    <a:schemeClr val="bg1"/>
                  </a:glow>
                  <a:outerShdw blurRad="50800" dist="38100" dir="2700000" algn="tl" rotWithShape="0">
                    <a:prstClr val="black">
                      <a:alpha val="40000"/>
                    </a:prstClr>
                  </a:outerShdw>
                </a:effectLst>
              </a:rPr>
              <a:t>He heard their prayers and He hears ours:</a:t>
            </a:r>
          </a:p>
          <a:p>
            <a:pPr marL="0" indent="0">
              <a:buNone/>
            </a:pPr>
            <a:r>
              <a:rPr lang="en-US" sz="3600" dirty="0">
                <a:ln w="12700" cmpd="sng">
                  <a:noFill/>
                </a:ln>
                <a:effectLst>
                  <a:glow rad="165100">
                    <a:schemeClr val="bg1"/>
                  </a:glow>
                  <a:outerShdw blurRad="50800" dist="38100" dir="2700000" algn="tl" rotWithShape="0">
                    <a:prstClr val="black">
                      <a:alpha val="40000"/>
                    </a:prstClr>
                  </a:outerShdw>
                </a:effectLst>
              </a:rPr>
              <a:t>“In my trouble I called to the Lord. Yes, I cried out to my God for help. There in his temple he heard my voice. He heard my cry for help.” </a:t>
            </a:r>
            <a:r>
              <a:rPr lang="en-US" sz="2000" dirty="0">
                <a:ln w="12700" cmpd="sng">
                  <a:solidFill>
                    <a:schemeClr val="bg1"/>
                  </a:solidFill>
                </a:ln>
                <a:effectLst>
                  <a:glow rad="165100">
                    <a:schemeClr val="bg1"/>
                  </a:glow>
                </a:effectLst>
              </a:rPr>
              <a:t>2 Sam. 22:7</a:t>
            </a:r>
          </a:p>
        </p:txBody>
      </p:sp>
    </p:spTree>
    <p:custDataLst>
      <p:tags r:id="rId1"/>
    </p:custDataLst>
    <p:extLst>
      <p:ext uri="{BB962C8B-B14F-4D97-AF65-F5344CB8AC3E}">
        <p14:creationId xmlns:p14="http://schemas.microsoft.com/office/powerpoint/2010/main" val="14629933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0"/>
            <a:ext cx="3505200" cy="6819900"/>
          </a:xfrm>
        </p:spPr>
        <p:txBody>
          <a:bodyPr/>
          <a:lstStyle/>
          <a:p>
            <a:pPr marL="0" indent="0">
              <a:buNone/>
            </a:pPr>
            <a:r>
              <a:rPr lang="en-US" sz="3200" dirty="0"/>
              <a:t>“Don't think that the Lord is too weak to save you or too deaf to hear your call for help!”  </a:t>
            </a:r>
            <a:r>
              <a:rPr lang="en-US" sz="2000" dirty="0"/>
              <a:t>Isa 59:1</a:t>
            </a:r>
          </a:p>
          <a:p>
            <a:pPr marL="0" indent="0">
              <a:buNone/>
            </a:pPr>
            <a:endParaRPr lang="en-US" sz="2000" dirty="0"/>
          </a:p>
          <a:p>
            <a:pPr marL="0" indent="0">
              <a:buNone/>
            </a:pPr>
            <a:r>
              <a:rPr lang="en-US" sz="3200" dirty="0"/>
              <a:t>“Here is a poor man who called out. The Lord heard him and saved him from all his troubles.”                  </a:t>
            </a:r>
          </a:p>
          <a:p>
            <a:pPr marL="0" indent="0" algn="r">
              <a:buNone/>
            </a:pPr>
            <a:r>
              <a:rPr lang="en-US" sz="2000" dirty="0"/>
              <a:t>Psalm 34:6</a:t>
            </a:r>
          </a:p>
          <a:p>
            <a:pPr marL="0" indent="0">
              <a:buNone/>
            </a:pPr>
            <a:endParaRPr lang="en-US" dirty="0"/>
          </a:p>
        </p:txBody>
      </p:sp>
      <p:sp>
        <p:nvSpPr>
          <p:cNvPr id="4" name="Content Placeholder 3"/>
          <p:cNvSpPr>
            <a:spLocks noGrp="1"/>
          </p:cNvSpPr>
          <p:nvPr>
            <p:ph sz="half" idx="2"/>
          </p:nvPr>
        </p:nvSpPr>
        <p:spPr/>
        <p:txBody>
          <a:bodyPr/>
          <a:lstStyle/>
          <a:p>
            <a:endParaRPr lang="en-US"/>
          </a:p>
        </p:txBody>
      </p:sp>
      <p:pic>
        <p:nvPicPr>
          <p:cNvPr id="3074" name="Picture 2" descr="C:\Users\Therese\Desktop\3_Moses-Baby-God-Saved-Jesus-Always-Rises\PIX\Cry Out\cry_out_to_god_by_blugi-d3baypo.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40000"/>
                    </a14:imgEffect>
                    <a14:imgEffect>
                      <a14:colorTemperature colorTemp="7000"/>
                    </a14:imgEffect>
                    <a14:imgEffect>
                      <a14:saturation sat="136000"/>
                    </a14:imgEffect>
                    <a14:imgEffect>
                      <a14:brightnessContrast contrast="22000"/>
                    </a14:imgEffect>
                  </a14:imgLayer>
                </a14:imgProps>
              </a:ext>
              <a:ext uri="{28A0092B-C50C-407E-A947-70E740481C1C}">
                <a14:useLocalDpi xmlns:a14="http://schemas.microsoft.com/office/drawing/2010/main" val="0"/>
              </a:ext>
            </a:extLst>
          </a:blip>
          <a:srcRect/>
          <a:stretch>
            <a:fillRect/>
          </a:stretch>
        </p:blipFill>
        <p:spPr bwMode="auto">
          <a:xfrm>
            <a:off x="3429000" y="-38100"/>
            <a:ext cx="5715000"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54994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 y="0"/>
            <a:ext cx="5014253" cy="5867400"/>
          </a:xfrm>
        </p:spPr>
        <p:txBody>
          <a:bodyPr/>
          <a:lstStyle/>
          <a:p>
            <a:pPr marL="0" indent="0">
              <a:buNone/>
            </a:pPr>
            <a:r>
              <a:rPr lang="en-US" sz="3200" dirty="0"/>
              <a:t>Like Jesus, Moses cared about the suffering of his people:</a:t>
            </a:r>
          </a:p>
          <a:p>
            <a:pPr marL="0" indent="0">
              <a:buNone/>
            </a:pPr>
            <a:r>
              <a:rPr lang="en-US" sz="2900" dirty="0"/>
              <a:t>“When he was forty years old, he thought he should visit his brothers, the Jews. He saw one of the Jews being hurt. Moses helped the Jew and killed the man from Egypt.” </a:t>
            </a:r>
          </a:p>
          <a:p>
            <a:pPr marL="0" indent="0" algn="r">
              <a:buNone/>
            </a:pPr>
            <a:r>
              <a:rPr lang="en-US" sz="2000" dirty="0"/>
              <a:t>Acts 7:23.24</a:t>
            </a:r>
          </a:p>
          <a:p>
            <a:pPr marL="0" indent="0">
              <a:buNone/>
            </a:pPr>
            <a:endParaRPr lang="en-US" dirty="0"/>
          </a:p>
        </p:txBody>
      </p:sp>
      <p:sp>
        <p:nvSpPr>
          <p:cNvPr id="4" name="Content Placeholder 3"/>
          <p:cNvSpPr>
            <a:spLocks noGrp="1"/>
          </p:cNvSpPr>
          <p:nvPr>
            <p:ph sz="half" idx="2"/>
          </p:nvPr>
        </p:nvSpPr>
        <p:spPr>
          <a:xfrm>
            <a:off x="0" y="5029200"/>
            <a:ext cx="9144000" cy="1828800"/>
          </a:xfrm>
        </p:spPr>
        <p:txBody>
          <a:bodyPr/>
          <a:lstStyle/>
          <a:p>
            <a:pPr marL="0" indent="0">
              <a:buNone/>
            </a:pPr>
            <a:r>
              <a:rPr lang="en-US" sz="3600" dirty="0"/>
              <a:t>He tried to save the Hebrew with his own power, but the problem was too big for Moses alone. It would take miracles. </a:t>
            </a:r>
          </a:p>
        </p:txBody>
      </p:sp>
      <p:pic>
        <p:nvPicPr>
          <p:cNvPr id="4102" name="Picture 6" descr="C:\Users\Therese\Desktop\3_Moses-Baby-God-Saved-Jesus-Always-Rises\PIX\Hebrew Slaves\imagesCAMLY4M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3965" y="-76200"/>
            <a:ext cx="4336235" cy="4800600"/>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486066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4038600"/>
            <a:ext cx="9131300" cy="2819400"/>
          </a:xfrm>
        </p:spPr>
        <p:txBody>
          <a:bodyPr/>
          <a:lstStyle/>
          <a:p>
            <a:pPr marL="0" indent="0">
              <a:buNone/>
            </a:pPr>
            <a:r>
              <a:rPr lang="en-US" sz="3200" dirty="0"/>
              <a:t>“I am the Lord your God, who brought you out of the land of Egypt so you would no longer be their slaves. I broke the YOKE of slavery from your neck so you can walk with your heads held high.” </a:t>
            </a:r>
            <a:r>
              <a:rPr lang="en-US" sz="2000" dirty="0"/>
              <a:t>Lev. 26:13</a:t>
            </a:r>
          </a:p>
          <a:p>
            <a:endParaRPr lang="en-US" dirty="0"/>
          </a:p>
        </p:txBody>
      </p:sp>
      <p:pic>
        <p:nvPicPr>
          <p:cNvPr id="5125" name="Picture 5" descr="C:\Users\Therese\Desktop\3_Moses-Baby-God-Saved-Jesus-Always-Rises\PIX\Yoke\928680_1661382_lz.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9000"/>
                    </a14:imgEffect>
                    <a14:imgEffect>
                      <a14:brightnessContrast bright="12000" contrast="26000"/>
                    </a14:imgEffect>
                  </a14:imgLayer>
                </a14:imgProps>
              </a:ext>
              <a:ext uri="{28A0092B-C50C-407E-A947-70E740481C1C}">
                <a14:useLocalDpi xmlns:a14="http://schemas.microsoft.com/office/drawing/2010/main" val="0"/>
              </a:ext>
            </a:extLst>
          </a:blip>
          <a:srcRect/>
          <a:stretch>
            <a:fillRect/>
          </a:stretch>
        </p:blipFill>
        <p:spPr bwMode="auto">
          <a:xfrm>
            <a:off x="0" y="0"/>
            <a:ext cx="4673600" cy="395804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Therese\Desktop\3_Moses-Baby-God-Saved-Jesus-Always-Rises\PIX\Hebrew Slaves\A new King.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6000"/>
                    </a14:imgEffect>
                    <a14:imgEffect>
                      <a14:colorTemperature colorTemp="8500"/>
                    </a14:imgEffect>
                    <a14:imgEffect>
                      <a14:saturation sat="272000"/>
                    </a14:imgEffect>
                    <a14:imgEffect>
                      <a14:brightnessContrast bright="30000" contrast="12000"/>
                    </a14:imgEffect>
                  </a14:imgLayer>
                </a14:imgProps>
              </a:ext>
              <a:ext uri="{28A0092B-C50C-407E-A947-70E740481C1C}">
                <a14:useLocalDpi xmlns:a14="http://schemas.microsoft.com/office/drawing/2010/main" val="0"/>
              </a:ext>
            </a:extLst>
          </a:blip>
          <a:srcRect l="18180" t="5264" r="12386" b="8872"/>
          <a:stretch/>
        </p:blipFill>
        <p:spPr bwMode="auto">
          <a:xfrm>
            <a:off x="4711211" y="0"/>
            <a:ext cx="4420089" cy="395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99932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0"/>
            <a:ext cx="4699000" cy="6858000"/>
          </a:xfrm>
        </p:spPr>
        <p:txBody>
          <a:bodyPr/>
          <a:lstStyle/>
          <a:p>
            <a:pPr marL="0" indent="0">
              <a:buNone/>
            </a:pPr>
            <a:r>
              <a:rPr lang="en-US" sz="2900" dirty="0"/>
              <a:t>Jesus says that we are still slaves if we allow sin in our lives. We become slaves to sin.</a:t>
            </a:r>
          </a:p>
          <a:p>
            <a:pPr marL="0" indent="0">
              <a:buNone/>
            </a:pPr>
            <a:r>
              <a:rPr lang="en-US" sz="2900" dirty="0"/>
              <a:t>Sin is when we want to be in charge of our lives without God. </a:t>
            </a:r>
          </a:p>
          <a:p>
            <a:pPr marL="0" indent="0">
              <a:buNone/>
            </a:pPr>
            <a:r>
              <a:rPr lang="en-US" sz="2900" dirty="0"/>
              <a:t>But, without God, we are unable to free ourselves from sin.</a:t>
            </a:r>
          </a:p>
          <a:p>
            <a:pPr marL="0" indent="0">
              <a:buNone/>
            </a:pPr>
            <a:r>
              <a:rPr lang="en-US" sz="2900" dirty="0"/>
              <a:t>We become slaves to sin. We may even want to stop, but we can’t—sin controls us. </a:t>
            </a:r>
          </a:p>
          <a:p>
            <a:pPr marL="0" indent="0">
              <a:buNone/>
            </a:pPr>
            <a:endParaRPr lang="en-US" dirty="0"/>
          </a:p>
        </p:txBody>
      </p:sp>
      <p:pic>
        <p:nvPicPr>
          <p:cNvPr id="6146" name="Picture 2" descr="C:\Users\Therese\Desktop\3_Moses-Baby-God-Saved-Jesus-Always-Rises\PIX\Bondage\enslave.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66000"/>
                    </a14:imgEffect>
                  </a14:imgLayer>
                </a14:imgProps>
              </a:ext>
              <a:ext uri="{28A0092B-C50C-407E-A947-70E740481C1C}">
                <a14:useLocalDpi xmlns:a14="http://schemas.microsoft.com/office/drawing/2010/main" val="0"/>
              </a:ext>
            </a:extLst>
          </a:blip>
          <a:srcRect l="10167"/>
          <a:stretch/>
        </p:blipFill>
        <p:spPr bwMode="auto">
          <a:xfrm>
            <a:off x="4699000" y="0"/>
            <a:ext cx="4470400" cy="685800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348367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04800"/>
            <a:ext cx="6705600" cy="1752600"/>
          </a:xfrm>
        </p:spPr>
        <p:txBody>
          <a:bodyPr/>
          <a:lstStyle/>
          <a:p>
            <a:pPr eaLnBrk="1" hangingPunct="1">
              <a:lnSpc>
                <a:spcPct val="90000"/>
              </a:lnSpc>
              <a:buNone/>
            </a:pPr>
            <a:r>
              <a:rPr lang="en-US" sz="2400" b="1" dirty="0"/>
              <a:t>Note:</a:t>
            </a:r>
            <a:r>
              <a:rPr lang="en-US" sz="2400" dirty="0"/>
              <a:t> After you download the slideshow, you may also need to download some videos from YouTube &amp; add them into this PowerPoint. This tool can help you: </a:t>
            </a:r>
            <a:br>
              <a:rPr lang="en-US" sz="2400" dirty="0"/>
            </a:br>
            <a:r>
              <a:rPr lang="en-US" sz="2400" dirty="0">
                <a:hlinkClick r:id="rId2"/>
              </a:rPr>
              <a:t>Free YouTube Download</a:t>
            </a:r>
            <a:r>
              <a:rPr lang="en-US" sz="2400" dirty="0"/>
              <a:t> </a:t>
            </a:r>
          </a:p>
        </p:txBody>
      </p:sp>
      <p:pic>
        <p:nvPicPr>
          <p:cNvPr id="23555" name="Picture 3" descr="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5">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209800"/>
            <a:ext cx="624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b="1" dirty="0">
                <a:latin typeface="Arial" charset="0"/>
              </a:rPr>
              <a:t>We present these messages in outdoor venues using the </a:t>
            </a:r>
            <a:r>
              <a:rPr lang="en-US" sz="2400" b="1" dirty="0">
                <a:latin typeface="Arial" charset="0"/>
                <a:hlinkClick r:id="rId6"/>
              </a:rPr>
              <a:t>SonShineTent</a:t>
            </a:r>
            <a:r>
              <a:rPr lang="en-US" sz="2400" b="1" dirty="0">
                <a:latin typeface="Arial" charset="0"/>
              </a:rPr>
              <a:t>.</a:t>
            </a:r>
            <a:br>
              <a:rPr lang="en-US" sz="2400" b="1" dirty="0">
                <a:latin typeface="Arial" charset="0"/>
              </a:rPr>
            </a:br>
            <a:r>
              <a:rPr lang="en-US" sz="2400" b="1" dirty="0">
                <a:latin typeface="Arial" charset="0"/>
              </a:rPr>
              <a:t>Watch the video of our service that goes with this message, click here: </a:t>
            </a:r>
            <a:r>
              <a:rPr lang="en-US" sz="2400" b="1" u="sng" dirty="0">
                <a:latin typeface="+mn-lt"/>
                <a:hlinkClick r:id="rId7"/>
              </a:rPr>
              <a:t>http://campaignkerusso.org/?p=10406</a:t>
            </a:r>
            <a:r>
              <a:rPr lang="en-US" sz="2400" b="1" u="sng" dirty="0">
                <a:latin typeface="+mn-lt"/>
              </a:rPr>
              <a:t> </a:t>
            </a:r>
            <a:endParaRPr lang="en-US" sz="2000" dirty="0">
              <a:latin typeface="+mn-lt"/>
            </a:endParaRPr>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b="1" dirty="0">
                <a:latin typeface="Arial" charset="0"/>
              </a:rPr>
              <a:t>We would love to know more about the people who download our lessons &amp; sermons. We invite you to email us &amp; let us know where &amp; how you use them.</a:t>
            </a:r>
            <a:r>
              <a:rPr lang="en-US" sz="2000" b="1"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8"/>
              </a:rPr>
              <a:t>info@campaignkerusso.org</a:t>
            </a:r>
            <a:r>
              <a:rPr lang="en-US" sz="2400" b="1" dirty="0">
                <a:latin typeface="Arial" charset="0"/>
              </a:rPr>
              <a:t>  </a:t>
            </a:r>
          </a:p>
        </p:txBody>
      </p:sp>
    </p:spTree>
    <p:extLst>
      <p:ext uri="{BB962C8B-B14F-4D97-AF65-F5344CB8AC3E}">
        <p14:creationId xmlns:p14="http://schemas.microsoft.com/office/powerpoint/2010/main" val="339333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Users\Therese\Desktop\3_Moses-Baby-God-Saved-Jesus-Always-Rises\PIX\Bondage\4528617923_ba765f9516_z.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6000"/>
                    </a14:imgEffect>
                    <a14:imgEffect>
                      <a14:brightnessContrast bright="14000" contrast="23000"/>
                    </a14:imgEffect>
                  </a14:imgLayer>
                </a14:imgProps>
              </a:ext>
              <a:ext uri="{28A0092B-C50C-407E-A947-70E740481C1C}">
                <a14:useLocalDpi xmlns:a14="http://schemas.microsoft.com/office/drawing/2010/main" val="0"/>
              </a:ext>
            </a:extLst>
          </a:blip>
          <a:srcRect l="15309" t="12474" b="2079"/>
          <a:stretch/>
        </p:blipFill>
        <p:spPr bwMode="auto">
          <a:xfrm>
            <a:off x="1" y="-76200"/>
            <a:ext cx="9143999" cy="6096000"/>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half" idx="1"/>
          </p:nvPr>
        </p:nvSpPr>
        <p:spPr>
          <a:xfrm>
            <a:off x="0" y="3810000"/>
            <a:ext cx="9143999" cy="3048000"/>
          </a:xfrm>
          <a:solidFill>
            <a:schemeClr val="bg1">
              <a:alpha val="52000"/>
            </a:schemeClr>
          </a:solidFill>
          <a:effectLst>
            <a:softEdge rad="63500"/>
          </a:effectLst>
        </p:spPr>
        <p:txBody>
          <a:bodyPr/>
          <a:lstStyle/>
          <a:p>
            <a:pPr marL="0" indent="0">
              <a:buNone/>
            </a:pPr>
            <a:r>
              <a:rPr lang="en-US" sz="3600" dirty="0">
                <a:effectLst>
                  <a:glow rad="165100">
                    <a:schemeClr val="bg1"/>
                  </a:glow>
                </a:effectLst>
              </a:rPr>
              <a:t>His own sins will trap the sinful. He will be held with the ropes of his sin. </a:t>
            </a:r>
            <a:r>
              <a:rPr lang="en-US" sz="2000" dirty="0" err="1">
                <a:effectLst>
                  <a:glow rad="165100">
                    <a:schemeClr val="bg1"/>
                  </a:glow>
                </a:effectLst>
              </a:rPr>
              <a:t>Pv</a:t>
            </a:r>
            <a:r>
              <a:rPr lang="en-US" sz="2000" dirty="0">
                <a:effectLst>
                  <a:glow rad="165100">
                    <a:schemeClr val="bg1"/>
                  </a:glow>
                </a:effectLst>
              </a:rPr>
              <a:t>. 5:22</a:t>
            </a:r>
          </a:p>
          <a:p>
            <a:pPr marL="0" indent="0">
              <a:buNone/>
            </a:pPr>
            <a:r>
              <a:rPr lang="en-US" sz="3600" dirty="0">
                <a:effectLst>
                  <a:glow rad="165100">
                    <a:schemeClr val="bg1"/>
                  </a:glow>
                </a:effectLst>
              </a:rPr>
              <a:t>Jesus answered them, "For sure, I tell you, everyone who sins is the servant of sin because sin has a hold on him. </a:t>
            </a:r>
            <a:r>
              <a:rPr lang="en-US" sz="2000" dirty="0">
                <a:effectLst>
                  <a:glow rad="165100">
                    <a:schemeClr val="bg1"/>
                  </a:glow>
                </a:effectLst>
              </a:rPr>
              <a:t>Jn. 8:34</a:t>
            </a:r>
          </a:p>
          <a:p>
            <a:pPr marL="0" indent="0">
              <a:buNone/>
            </a:pPr>
            <a:endParaRPr lang="en-US" dirty="0"/>
          </a:p>
        </p:txBody>
      </p:sp>
    </p:spTree>
    <p:custDataLst>
      <p:tags r:id="rId1"/>
    </p:custDataLst>
    <p:extLst>
      <p:ext uri="{BB962C8B-B14F-4D97-AF65-F5344CB8AC3E}">
        <p14:creationId xmlns:p14="http://schemas.microsoft.com/office/powerpoint/2010/main" val="29176870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0" y="2133600"/>
            <a:ext cx="9144000" cy="4648200"/>
          </a:xfrm>
        </p:spPr>
        <p:txBody>
          <a:bodyPr/>
          <a:lstStyle/>
          <a:p>
            <a:pPr marL="0" indent="0">
              <a:buNone/>
            </a:pPr>
            <a:r>
              <a:rPr lang="en-US" sz="3200" dirty="0"/>
              <a:t>Just as God used Moses to set the slaves of Egypt free, He used Jesus to set us free from slavery to sin!</a:t>
            </a:r>
          </a:p>
          <a:p>
            <a:pPr marL="0" indent="0">
              <a:buNone/>
            </a:pPr>
            <a:r>
              <a:rPr lang="en-US" sz="3200" dirty="0"/>
              <a:t>“Come to me, all of you who are tired from carrying heavy loads, and I will give you rest.” </a:t>
            </a:r>
            <a:r>
              <a:rPr lang="en-US" sz="2000" dirty="0"/>
              <a:t>Mat. 11:28</a:t>
            </a:r>
          </a:p>
          <a:p>
            <a:pPr marL="0" indent="0">
              <a:buNone/>
            </a:pPr>
            <a:r>
              <a:rPr lang="en-US" sz="3200" dirty="0"/>
              <a:t>“Take my yoke upon you. Let me teach you, because I am humble and gentle at heart, and you will find rest for your souls.” </a:t>
            </a:r>
            <a:r>
              <a:rPr lang="en-US" sz="2000" dirty="0"/>
              <a:t>Mat. 11:29  </a:t>
            </a:r>
          </a:p>
        </p:txBody>
      </p:sp>
      <p:pic>
        <p:nvPicPr>
          <p:cNvPr id="8194" name="Picture 2" descr="C:\Users\Therese\Desktop\3_Moses-Baby-God-Saved-Jesus-Always-Rises\PIX\Burden\singuiltdepression.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4000"/>
                    </a14:imgEffect>
                    <a14:imgEffect>
                      <a14:colorTemperature colorTemp="7900"/>
                    </a14:imgEffect>
                    <a14:imgEffect>
                      <a14:saturation sat="220000"/>
                    </a14:imgEffect>
                    <a14:imgEffect>
                      <a14:brightnessContrast bright="14000" contrast="14000"/>
                    </a14:imgEffect>
                  </a14:imgLayer>
                </a14:imgProps>
              </a:ext>
              <a:ext uri="{28A0092B-C50C-407E-A947-70E740481C1C}">
                <a14:useLocalDpi xmlns:a14="http://schemas.microsoft.com/office/drawing/2010/main" val="0"/>
              </a:ext>
            </a:extLst>
          </a:blip>
          <a:srcRect t="7960"/>
          <a:stretch/>
        </p:blipFill>
        <p:spPr bwMode="auto">
          <a:xfrm>
            <a:off x="838201" y="-12699"/>
            <a:ext cx="7924799" cy="22225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055544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 y="5257800"/>
            <a:ext cx="9144001" cy="1600200"/>
          </a:xfrm>
          <a:solidFill>
            <a:schemeClr val="bg1"/>
          </a:solidFill>
        </p:spPr>
        <p:txBody>
          <a:bodyPr lIns="91440" tIns="0" rIns="0" bIns="0"/>
          <a:lstStyle/>
          <a:p>
            <a:pPr marL="0" indent="0">
              <a:buNone/>
            </a:pPr>
            <a:r>
              <a:rPr lang="en-US" sz="3200" dirty="0"/>
              <a:t>“I led them with ropes, but they were ropes of love. I was like a person who set them free. I bent down and fed them..” </a:t>
            </a:r>
            <a:r>
              <a:rPr lang="en-US" sz="2000" dirty="0"/>
              <a:t>Hos. 11:4</a:t>
            </a:r>
          </a:p>
        </p:txBody>
      </p:sp>
      <p:pic>
        <p:nvPicPr>
          <p:cNvPr id="9221" name="Picture 5" descr="http://2.bp.blogspot.com/-15bvlCaj3Vg/ThbVxQKAgcI/AAAAAAAAAG8/pVsmKSLOzzY/s1600/rantai+hati.jpg">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6000"/>
                    </a14:imgEffect>
                    <a14:imgEffect>
                      <a14:saturation sat="128000"/>
                    </a14:imgEffect>
                    <a14:imgEffect>
                      <a14:brightnessContrast contrast="24000"/>
                    </a14:imgEffect>
                  </a14:imgLayer>
                </a14:imgProps>
              </a:ext>
              <a:ext uri="{28A0092B-C50C-407E-A947-70E740481C1C}">
                <a14:useLocalDpi xmlns:a14="http://schemas.microsoft.com/office/drawing/2010/main" val="0"/>
              </a:ext>
            </a:extLst>
          </a:blip>
          <a:srcRect/>
          <a:stretch>
            <a:fillRect/>
          </a:stretch>
        </p:blipFill>
        <p:spPr bwMode="auto">
          <a:xfrm>
            <a:off x="76199" y="75660"/>
            <a:ext cx="3276599" cy="3353340"/>
          </a:xfrm>
          <a:prstGeom prst="rect">
            <a:avLst/>
          </a:prstGeom>
          <a:noFill/>
          <a:ln w="85725" cmpd="sng">
            <a:solidFill>
              <a:schemeClr val="bg1"/>
            </a:solidFill>
          </a:ln>
          <a:effectLst>
            <a:softEdge rad="165100"/>
          </a:effectLst>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bwMode="auto">
          <a:xfrm>
            <a:off x="0" y="3504660"/>
            <a:ext cx="3505200" cy="16007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0" bIns="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marL="0" indent="0">
              <a:buFont typeface="Wingdings" pitchFamily="2" charset="2"/>
              <a:buNone/>
            </a:pPr>
            <a:r>
              <a:rPr lang="en-US" sz="3400" kern="0" dirty="0"/>
              <a:t>Jesus won our service with chains of love.</a:t>
            </a:r>
          </a:p>
        </p:txBody>
      </p:sp>
      <p:pic>
        <p:nvPicPr>
          <p:cNvPr id="1026" name="Picture 2" descr="C:\Users\Therese\Desktop\bloghands.jpg"/>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60000"/>
                    </a14:imgEffect>
                    <a14:imgEffect>
                      <a14:colorTemperature colorTemp="6900"/>
                    </a14:imgEffect>
                    <a14:imgEffect>
                      <a14:saturation sat="400000"/>
                    </a14:imgEffect>
                    <a14:imgEffect>
                      <a14:brightnessContrast bright="14000" contrast="40000"/>
                    </a14:imgEffect>
                  </a14:imgLayer>
                </a14:imgProps>
              </a:ext>
              <a:ext uri="{28A0092B-C50C-407E-A947-70E740481C1C}">
                <a14:useLocalDpi xmlns:a14="http://schemas.microsoft.com/office/drawing/2010/main" val="0"/>
              </a:ext>
            </a:extLst>
          </a:blip>
          <a:srcRect l="15399" t="8349" b="14842"/>
          <a:stretch/>
        </p:blipFill>
        <p:spPr bwMode="auto">
          <a:xfrm>
            <a:off x="3352798" y="0"/>
            <a:ext cx="5791202" cy="5257800"/>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21155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3315" name="Picture 3" descr="C:\Users\Therese\Desktop\3_Moses-Baby-God-Saved-Jesus-Always-Rises\PIX\Yoke\slide-02.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62000"/>
                    </a14:imgEffect>
                    <a14:imgEffect>
                      <a14:colorTemperature colorTemp="6800"/>
                    </a14:imgEffect>
                    <a14:imgEffect>
                      <a14:saturation sat="128000"/>
                    </a14:imgEffect>
                    <a14:imgEffect>
                      <a14:brightnessContrast bright="2000" contrast="14000"/>
                    </a14:imgEffect>
                  </a14:imgLayer>
                </a14:imgProps>
              </a:ext>
              <a:ext uri="{28A0092B-C50C-407E-A947-70E740481C1C}">
                <a14:useLocalDpi xmlns:a14="http://schemas.microsoft.com/office/drawing/2010/main" val="0"/>
              </a:ext>
            </a:extLst>
          </a:blip>
          <a:srcRect/>
          <a:stretch>
            <a:fillRect/>
          </a:stretch>
        </p:blipFill>
        <p:spPr bwMode="auto">
          <a:xfrm>
            <a:off x="254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6214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Therese\Desktop\3_Moses-Baby-God-Saved-Jesus-Always-Rises\PIX\Yoke\wpid-img_20120703_165715.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45000"/>
                    </a14:imgEffect>
                    <a14:imgEffect>
                      <a14:colorTemperature colorTemp="5600"/>
                    </a14:imgEffect>
                    <a14:imgEffect>
                      <a14:saturation sat="168000"/>
                    </a14:imgEffect>
                    <a14:imgEffect>
                      <a14:brightnessContrast bright="10000" contrast="18000"/>
                    </a14:imgEffect>
                  </a14:imgLayer>
                </a14:imgProps>
              </a:ext>
              <a:ext uri="{28A0092B-C50C-407E-A947-70E740481C1C}">
                <a14:useLocalDpi xmlns:a14="http://schemas.microsoft.com/office/drawing/2010/main" val="0"/>
              </a:ext>
            </a:extLst>
          </a:blip>
          <a:srcRect b="1676"/>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half" idx="1"/>
          </p:nvPr>
        </p:nvSpPr>
        <p:spPr>
          <a:xfrm>
            <a:off x="6858000" y="1600200"/>
            <a:ext cx="2286000" cy="5143500"/>
          </a:xfrm>
        </p:spPr>
        <p:txBody>
          <a:bodyPr/>
          <a:lstStyle/>
          <a:p>
            <a:pPr marL="0" indent="0">
              <a:buNone/>
            </a:pPr>
            <a:r>
              <a:rPr lang="en-US" sz="4400" dirty="0"/>
              <a:t>He is Our Master, yet He Does all the Work!</a:t>
            </a:r>
          </a:p>
        </p:txBody>
      </p:sp>
    </p:spTree>
    <p:extLst>
      <p:ext uri="{BB962C8B-B14F-4D97-AF65-F5344CB8AC3E}">
        <p14:creationId xmlns:p14="http://schemas.microsoft.com/office/powerpoint/2010/main" val="192347256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Therese\Desktop\3_Moses-Baby-God-Saved-Jesus-Always-Rises\PIX\Free\7523737070_5275b1aa9f_h.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7300"/>
                    </a14:imgEffect>
                    <a14:imgEffect>
                      <a14:saturation sat="104000"/>
                    </a14:imgEffect>
                    <a14:imgEffect>
                      <a14:brightnessContrast contrast="22000"/>
                    </a14:imgEffect>
                  </a14:imgLayer>
                </a14:imgProps>
              </a:ext>
              <a:ext uri="{28A0092B-C50C-407E-A947-70E740481C1C}">
                <a14:useLocalDpi xmlns:a14="http://schemas.microsoft.com/office/drawing/2010/main" val="0"/>
              </a:ext>
            </a:extLst>
          </a:blip>
          <a:srcRect l="-401" r="26806"/>
          <a:stretch/>
        </p:blipFill>
        <p:spPr bwMode="auto">
          <a:xfrm>
            <a:off x="-76200" y="0"/>
            <a:ext cx="6729549" cy="68580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half" idx="1"/>
          </p:nvPr>
        </p:nvSpPr>
        <p:spPr>
          <a:xfrm>
            <a:off x="6653349" y="0"/>
            <a:ext cx="2490651" cy="6858000"/>
          </a:xfrm>
          <a:solidFill>
            <a:srgbClr val="481800"/>
          </a:solidFill>
        </p:spPr>
        <p:txBody>
          <a:bodyPr/>
          <a:lstStyle/>
          <a:p>
            <a:pPr marL="0" indent="0">
              <a:buNone/>
            </a:pPr>
            <a:endParaRPr lang="en-US" sz="4000" dirty="0"/>
          </a:p>
          <a:p>
            <a:pPr marL="0" indent="0">
              <a:buNone/>
            </a:pPr>
            <a:endParaRPr lang="en-US" sz="4000" dirty="0"/>
          </a:p>
          <a:p>
            <a:pPr marL="0" indent="0">
              <a:buNone/>
            </a:pPr>
            <a:r>
              <a:rPr lang="en-US" sz="4000" dirty="0"/>
              <a:t>“So if the Son makes you free, you are really free.” </a:t>
            </a:r>
          </a:p>
          <a:p>
            <a:pPr marL="0" indent="0" algn="r">
              <a:buNone/>
            </a:pPr>
            <a:r>
              <a:rPr lang="en-US" sz="2000" dirty="0"/>
              <a:t>John 8:36</a:t>
            </a:r>
          </a:p>
          <a:p>
            <a:pPr marL="0" indent="0" algn="r">
              <a:buNone/>
            </a:pPr>
            <a:endParaRPr lang="en-US" sz="2000" dirty="0"/>
          </a:p>
          <a:p>
            <a:pPr marL="0" indent="0" algn="r">
              <a:buNone/>
            </a:pPr>
            <a:endParaRPr lang="en-US" sz="2000" dirty="0"/>
          </a:p>
        </p:txBody>
      </p:sp>
    </p:spTree>
    <p:extLst>
      <p:ext uri="{BB962C8B-B14F-4D97-AF65-F5344CB8AC3E}">
        <p14:creationId xmlns:p14="http://schemas.microsoft.com/office/powerpoint/2010/main" val="223687823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42113"/>
          </a:xfrm>
        </p:spPr>
        <p:txBody>
          <a:bodyPr/>
          <a:lstStyle/>
          <a:p>
            <a:pPr marL="0" indent="0" algn="ctr">
              <a:buNone/>
            </a:pPr>
            <a:endParaRPr lang="en-US" sz="4400" dirty="0"/>
          </a:p>
          <a:p>
            <a:pPr marL="0" indent="0" algn="ctr">
              <a:buNone/>
            </a:pPr>
            <a:r>
              <a:rPr lang="en-US" sz="4400" dirty="0"/>
              <a:t>Video Goes Here</a:t>
            </a:r>
            <a:br>
              <a:rPr lang="en-US" sz="4400" dirty="0"/>
            </a:br>
            <a:r>
              <a:rPr lang="en-US" sz="4400" dirty="0"/>
              <a:t>Title: Set Me Free</a:t>
            </a:r>
            <a:br>
              <a:rPr lang="en-US" sz="4400" dirty="0"/>
            </a:br>
            <a:br>
              <a:rPr lang="en-US" sz="4400" dirty="0"/>
            </a:br>
            <a:r>
              <a:rPr lang="en-US" sz="4400" dirty="0"/>
              <a:t>Download Here:</a:t>
            </a:r>
          </a:p>
          <a:p>
            <a:pPr marL="0" indent="0" algn="ctr">
              <a:buNone/>
            </a:pPr>
            <a:r>
              <a:rPr lang="en-US" sz="2600" dirty="0">
                <a:hlinkClick r:id="rId2"/>
              </a:rPr>
              <a:t>https://youtu.be/7mhls8G-aBU</a:t>
            </a:r>
            <a:endParaRPr lang="en-US" sz="2600" dirty="0"/>
          </a:p>
          <a:p>
            <a:pPr marL="0" indent="0" algn="ctr">
              <a:buNone/>
            </a:pPr>
            <a:endParaRPr lang="en-US" dirty="0"/>
          </a:p>
        </p:txBody>
      </p:sp>
      <p:sp>
        <p:nvSpPr>
          <p:cNvPr id="4" name="Title 1"/>
          <p:cNvSpPr>
            <a:spLocks noGrp="1"/>
          </p:cNvSpPr>
          <p:nvPr>
            <p:ph type="title"/>
          </p:nvPr>
        </p:nvSpPr>
        <p:spPr>
          <a:xfrm>
            <a:off x="-33867" y="0"/>
            <a:ext cx="9144000" cy="685800"/>
          </a:xfrm>
        </p:spPr>
        <p:txBody>
          <a:bodyPr/>
          <a:lstStyle/>
          <a:p>
            <a:r>
              <a:rPr lang="en-US" sz="3600" dirty="0">
                <a:solidFill>
                  <a:schemeClr val="tx1"/>
                </a:solidFill>
              </a:rPr>
              <a:t>Song: </a:t>
            </a:r>
            <a:r>
              <a:rPr lang="en-US" sz="3600" dirty="0"/>
              <a:t>Set Me Free</a:t>
            </a:r>
          </a:p>
        </p:txBody>
      </p:sp>
    </p:spTree>
    <p:extLst>
      <p:ext uri="{BB962C8B-B14F-4D97-AF65-F5344CB8AC3E}">
        <p14:creationId xmlns:p14="http://schemas.microsoft.com/office/powerpoint/2010/main" val="39341084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25400" y="-12700"/>
            <a:ext cx="5080000" cy="3289300"/>
          </a:xfrm>
        </p:spPr>
        <p:txBody>
          <a:bodyPr/>
          <a:lstStyle/>
          <a:p>
            <a:pPr marL="0" indent="0">
              <a:buNone/>
            </a:pPr>
            <a:r>
              <a:rPr lang="en-US" sz="5400" dirty="0"/>
              <a:t>Never Go Back to Slavery!</a:t>
            </a:r>
          </a:p>
        </p:txBody>
      </p:sp>
      <p:pic>
        <p:nvPicPr>
          <p:cNvPr id="12291" name="Picture 3" descr="C:\Users\Therese\Desktop\3_Moses-Baby-God-Saved-Jesus-Always-Rises\PIX\Sad\arsertivo.jp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47000"/>
                    </a14:imgEffect>
                    <a14:imgEffect>
                      <a14:colorTemperature colorTemp="7200"/>
                    </a14:imgEffect>
                    <a14:imgEffect>
                      <a14:saturation sat="192000"/>
                    </a14:imgEffect>
                    <a14:imgEffect>
                      <a14:brightnessContrast bright="14000" contrast="18000"/>
                    </a14:imgEffect>
                  </a14:imgLayer>
                </a14:imgProps>
              </a:ext>
              <a:ext uri="{28A0092B-C50C-407E-A947-70E740481C1C}">
                <a14:useLocalDpi xmlns:a14="http://schemas.microsoft.com/office/drawing/2010/main" val="0"/>
              </a:ext>
            </a:extLst>
          </a:blip>
          <a:srcRect/>
          <a:stretch>
            <a:fillRect/>
          </a:stretch>
        </p:blipFill>
        <p:spPr bwMode="auto">
          <a:xfrm>
            <a:off x="5410200" y="-76200"/>
            <a:ext cx="3810000" cy="252412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2292" name="Picture 4" descr="C:\Users\Therese\Desktop\3_Moses-Baby-God-Saved-Jesus-Always-Rises\PIX\Free\ballandchain.jpg"/>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12000"/>
                    </a14:imgEffect>
                    <a14:imgEffect>
                      <a14:colorTemperature colorTemp="8000"/>
                    </a14:imgEffect>
                    <a14:imgEffect>
                      <a14:saturation sat="156000"/>
                    </a14:imgEffect>
                    <a14:imgEffect>
                      <a14:brightnessContrast contrast="16000"/>
                    </a14:imgEffect>
                  </a14:imgLayer>
                </a14:imgProps>
              </a:ext>
              <a:ext uri="{28A0092B-C50C-407E-A947-70E740481C1C}">
                <a14:useLocalDpi xmlns:a14="http://schemas.microsoft.com/office/drawing/2010/main" val="0"/>
              </a:ext>
            </a:extLst>
          </a:blip>
          <a:srcRect/>
          <a:stretch>
            <a:fillRect/>
          </a:stretch>
        </p:blipFill>
        <p:spPr bwMode="auto">
          <a:xfrm>
            <a:off x="-76200" y="2982194"/>
            <a:ext cx="4775200" cy="3875806"/>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sp>
        <p:nvSpPr>
          <p:cNvPr id="8" name="Text Placeholder 2"/>
          <p:cNvSpPr txBox="1">
            <a:spLocks/>
          </p:cNvSpPr>
          <p:nvPr/>
        </p:nvSpPr>
        <p:spPr bwMode="auto">
          <a:xfrm>
            <a:off x="4787900" y="2524125"/>
            <a:ext cx="4406900"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2880" tIns="91440" rIns="137160" bIns="9144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marL="0" indent="0">
              <a:buNone/>
            </a:pPr>
            <a:r>
              <a:rPr lang="en-US" sz="3400" kern="0" dirty="0"/>
              <a:t>“</a:t>
            </a:r>
            <a:r>
              <a:rPr lang="en-US" sz="3400" dirty="0"/>
              <a:t>We have freedom now, because Christ made us free. So stand strong in that freedom. Don’t go back into slavery again.” </a:t>
            </a:r>
            <a:r>
              <a:rPr lang="en-US" sz="2000" kern="0" dirty="0"/>
              <a:t>Gal. 5:1   </a:t>
            </a:r>
          </a:p>
          <a:p>
            <a:endParaRPr lang="en-US" kern="0" dirty="0"/>
          </a:p>
        </p:txBody>
      </p:sp>
    </p:spTree>
    <p:custDataLst>
      <p:tags r:id="rId1"/>
    </p:custDataLst>
    <p:extLst>
      <p:ext uri="{BB962C8B-B14F-4D97-AF65-F5344CB8AC3E}">
        <p14:creationId xmlns:p14="http://schemas.microsoft.com/office/powerpoint/2010/main" val="14364930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42113"/>
          </a:xfrm>
        </p:spPr>
        <p:txBody>
          <a:bodyPr/>
          <a:lstStyle/>
          <a:p>
            <a:pPr marL="0" indent="0" algn="ctr">
              <a:buNone/>
            </a:pPr>
            <a:endParaRPr lang="en-US" sz="4400" dirty="0"/>
          </a:p>
          <a:p>
            <a:pPr marL="0" indent="0" algn="ctr">
              <a:buNone/>
            </a:pPr>
            <a:r>
              <a:rPr lang="en-US" sz="4400" dirty="0"/>
              <a:t>Video Goes Here</a:t>
            </a:r>
            <a:br>
              <a:rPr lang="en-US" sz="4400" dirty="0"/>
            </a:br>
            <a:r>
              <a:rPr lang="en-US" sz="4400" dirty="0"/>
              <a:t>Title: The Sin Chair</a:t>
            </a:r>
            <a:br>
              <a:rPr lang="en-US" sz="4400" dirty="0"/>
            </a:br>
            <a:br>
              <a:rPr lang="en-US" sz="4400" dirty="0"/>
            </a:br>
            <a:r>
              <a:rPr lang="en-US" sz="4400" dirty="0"/>
              <a:t>Download Here:</a:t>
            </a:r>
          </a:p>
          <a:p>
            <a:pPr marL="0" indent="0" algn="ctr">
              <a:buNone/>
            </a:pPr>
            <a:r>
              <a:rPr lang="en-US" sz="2600" dirty="0">
                <a:hlinkClick r:id="rId2"/>
              </a:rPr>
              <a:t>https://youtu.be/0Lokdp2dCqQ</a:t>
            </a:r>
            <a:endParaRPr lang="en-US" sz="2600" dirty="0"/>
          </a:p>
          <a:p>
            <a:pPr marL="0" indent="0" algn="ctr">
              <a:buNone/>
            </a:pPr>
            <a:endParaRPr lang="en-US" dirty="0"/>
          </a:p>
        </p:txBody>
      </p:sp>
      <p:sp>
        <p:nvSpPr>
          <p:cNvPr id="4" name="Title 1"/>
          <p:cNvSpPr>
            <a:spLocks noGrp="1"/>
          </p:cNvSpPr>
          <p:nvPr>
            <p:ph type="title"/>
          </p:nvPr>
        </p:nvSpPr>
        <p:spPr>
          <a:xfrm>
            <a:off x="-33867" y="0"/>
            <a:ext cx="9144000" cy="685800"/>
          </a:xfrm>
        </p:spPr>
        <p:txBody>
          <a:bodyPr/>
          <a:lstStyle/>
          <a:p>
            <a:r>
              <a:rPr lang="en-US" sz="3600" dirty="0">
                <a:solidFill>
                  <a:schemeClr val="tx1"/>
                </a:solidFill>
              </a:rPr>
              <a:t>Song: </a:t>
            </a:r>
            <a:r>
              <a:rPr lang="en-US" sz="3600" dirty="0"/>
              <a:t>The Sin Chair</a:t>
            </a:r>
          </a:p>
        </p:txBody>
      </p:sp>
    </p:spTree>
    <p:extLst>
      <p:ext uri="{BB962C8B-B14F-4D97-AF65-F5344CB8AC3E}">
        <p14:creationId xmlns:p14="http://schemas.microsoft.com/office/powerpoint/2010/main" val="194328433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42113"/>
          </a:xfrm>
        </p:spPr>
        <p:txBody>
          <a:bodyPr/>
          <a:lstStyle/>
          <a:p>
            <a:pPr marL="0" indent="0" algn="ctr">
              <a:buNone/>
            </a:pPr>
            <a:endParaRPr lang="en-US" sz="4400" dirty="0"/>
          </a:p>
          <a:p>
            <a:pPr marL="0" indent="0" algn="ctr">
              <a:buNone/>
            </a:pPr>
            <a:r>
              <a:rPr lang="en-US" sz="4400" dirty="0"/>
              <a:t>Video Goes Here</a:t>
            </a:r>
            <a:br>
              <a:rPr lang="en-US" sz="4400" dirty="0"/>
            </a:br>
            <a:r>
              <a:rPr lang="en-US" sz="4400" dirty="0"/>
              <a:t>Title: Remember Your Chains</a:t>
            </a:r>
            <a:br>
              <a:rPr lang="en-US" sz="4400" dirty="0"/>
            </a:br>
            <a:br>
              <a:rPr lang="en-US" sz="4400" dirty="0"/>
            </a:br>
            <a:r>
              <a:rPr lang="en-US" sz="4400" dirty="0"/>
              <a:t>Download Here:</a:t>
            </a:r>
          </a:p>
          <a:p>
            <a:pPr marL="0" indent="0" algn="ctr">
              <a:buNone/>
            </a:pPr>
            <a:r>
              <a:rPr lang="en-US" dirty="0">
                <a:hlinkClick r:id="rId2"/>
              </a:rPr>
              <a:t>http://youtu.be/4FRAYGLMjP4</a:t>
            </a:r>
            <a:endParaRPr lang="en-US" dirty="0"/>
          </a:p>
        </p:txBody>
      </p:sp>
      <p:sp>
        <p:nvSpPr>
          <p:cNvPr id="4" name="Title 1"/>
          <p:cNvSpPr>
            <a:spLocks noGrp="1"/>
          </p:cNvSpPr>
          <p:nvPr>
            <p:ph type="title"/>
          </p:nvPr>
        </p:nvSpPr>
        <p:spPr>
          <a:xfrm>
            <a:off x="-33867" y="0"/>
            <a:ext cx="9144000" cy="685800"/>
          </a:xfrm>
        </p:spPr>
        <p:txBody>
          <a:bodyPr/>
          <a:lstStyle/>
          <a:p>
            <a:r>
              <a:rPr lang="en-US" sz="3600" dirty="0">
                <a:solidFill>
                  <a:schemeClr val="tx1"/>
                </a:solidFill>
              </a:rPr>
              <a:t>Song: </a:t>
            </a:r>
            <a:r>
              <a:rPr lang="en-US" sz="3600" dirty="0"/>
              <a:t>Remember Your Chains</a:t>
            </a:r>
          </a:p>
        </p:txBody>
      </p:sp>
    </p:spTree>
    <p:extLst>
      <p:ext uri="{BB962C8B-B14F-4D97-AF65-F5344CB8AC3E}">
        <p14:creationId xmlns:p14="http://schemas.microsoft.com/office/powerpoint/2010/main" val="14532897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10200"/>
            <a:ext cx="9144000" cy="1447800"/>
          </a:xfrm>
          <a:prstGeom prst="rect">
            <a:avLst/>
          </a:prstGeom>
          <a:noFill/>
        </p:spPr>
        <p:txBody>
          <a:bodyPr wrap="square" lIns="0" tIns="0" rIns="0" bIns="0">
            <a:noAutofit/>
          </a:bodyPr>
          <a:lstStyle/>
          <a:p>
            <a:pPr marL="0" marR="0" algn="ctr">
              <a:lnSpc>
                <a:spcPts val="7200"/>
              </a:lnSpc>
              <a:spcBef>
                <a:spcPts val="0"/>
              </a:spcBef>
              <a:spcAft>
                <a:spcPts val="0"/>
              </a:spcAft>
            </a:pPr>
            <a:r>
              <a:rPr lang="en-US" sz="8000" b="1" dirty="0">
                <a:latin typeface="+mn-lt"/>
                <a:ea typeface="Calibri" panose="020F0502020204030204" pitchFamily="34" charset="0"/>
                <a:cs typeface="Aharoni" panose="02010803020104030203" pitchFamily="2" charset="-79"/>
              </a:rPr>
              <a:t>Welcome All</a:t>
            </a:r>
            <a:endParaRPr lang="en-US" sz="8000" b="1" dirty="0">
              <a:latin typeface="+mn-lt"/>
              <a:ea typeface="Calibri" panose="020F0502020204030204" pitchFamily="34" charset="0"/>
              <a:cs typeface="Calibri" panose="020F050202020403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5000"/>
          <a:stretch/>
        </p:blipFill>
        <p:spPr>
          <a:xfrm>
            <a:off x="109112" y="0"/>
            <a:ext cx="8925775" cy="5029200"/>
          </a:xfrm>
          <a:prstGeom prst="rect">
            <a:avLst/>
          </a:prstGeom>
        </p:spPr>
      </p:pic>
    </p:spTree>
    <p:extLst>
      <p:ext uri="{BB962C8B-B14F-4D97-AF65-F5344CB8AC3E}">
        <p14:creationId xmlns:p14="http://schemas.microsoft.com/office/powerpoint/2010/main" val="263435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JacksonWesleyLL"/>
          <p:cNvPicPr>
            <a:picLocks noGrp="1" noChangeAspect="1" noChangeArrowheads="1"/>
          </p:cNvPicPr>
          <p:nvPr>
            <p:ph sz="half" idx="2"/>
          </p:nvPr>
        </p:nvPicPr>
        <p:blipFill rotWithShape="1">
          <a:blip r:embed="rId4">
            <a:lum contrast="6000"/>
            <a:extLst>
              <a:ext uri="{28A0092B-C50C-407E-A947-70E740481C1C}">
                <a14:useLocalDpi xmlns:a14="http://schemas.microsoft.com/office/drawing/2010/main" val="0"/>
              </a:ext>
            </a:extLst>
          </a:blip>
          <a:srcRect l="5760" t="24958" r="13440" b="26153"/>
          <a:stretch/>
        </p:blipFill>
        <p:spPr>
          <a:xfrm>
            <a:off x="1" y="3863020"/>
            <a:ext cx="3733799" cy="29949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843" name="Rectangle 3"/>
          <p:cNvSpPr>
            <a:spLocks noGrp="1" noChangeArrowheads="1"/>
          </p:cNvSpPr>
          <p:nvPr>
            <p:ph type="body" sz="half" idx="1"/>
          </p:nvPr>
        </p:nvSpPr>
        <p:spPr>
          <a:xfrm>
            <a:off x="4267200" y="3038935"/>
            <a:ext cx="4876800" cy="3819065"/>
          </a:xfrm>
          <a:noFill/>
        </p:spPr>
        <p:txBody>
          <a:bodyPr lIns="0" tIns="0" rIns="0" bIns="0"/>
          <a:lstStyle/>
          <a:p>
            <a:pPr algn="ctr">
              <a:lnSpc>
                <a:spcPct val="90000"/>
              </a:lnSpc>
              <a:buFont typeface="Wingdings" pitchFamily="2" charset="2"/>
              <a:buNone/>
            </a:pPr>
            <a:r>
              <a:rPr lang="en-US" b="1" u="sng" dirty="0"/>
              <a:t>John Wesley Said:</a:t>
            </a:r>
          </a:p>
          <a:p>
            <a:pPr>
              <a:lnSpc>
                <a:spcPct val="90000"/>
              </a:lnSpc>
              <a:buFont typeface="Wingdings" pitchFamily="2" charset="2"/>
              <a:buNone/>
            </a:pPr>
            <a:endParaRPr lang="en-US" sz="800" u="sng" dirty="0">
              <a:latin typeface="Times New Roman" pitchFamily="18" charset="0"/>
            </a:endParaRPr>
          </a:p>
          <a:p>
            <a:pPr marL="0" indent="0">
              <a:lnSpc>
                <a:spcPct val="90000"/>
              </a:lnSpc>
              <a:buNone/>
            </a:pPr>
            <a:r>
              <a:rPr lang="en-US" sz="2700" dirty="0"/>
              <a:t>“…the preacher was describing the change which God works in the heart through faith in Christ and I felt my heart strangely warmed.”</a:t>
            </a:r>
          </a:p>
          <a:p>
            <a:pPr marL="0" indent="0">
              <a:lnSpc>
                <a:spcPct val="90000"/>
              </a:lnSpc>
              <a:buNone/>
            </a:pPr>
            <a:endParaRPr lang="en-US" sz="800" dirty="0"/>
          </a:p>
          <a:p>
            <a:pPr marL="0" indent="0">
              <a:lnSpc>
                <a:spcPct val="90000"/>
              </a:lnSpc>
              <a:buNone/>
            </a:pPr>
            <a:r>
              <a:rPr lang="en-US" sz="2700" dirty="0"/>
              <a:t>Jesus makes His presence Known by a small voice!</a:t>
            </a:r>
          </a:p>
          <a:p>
            <a:pPr marL="0" indent="0">
              <a:lnSpc>
                <a:spcPct val="90000"/>
              </a:lnSpc>
              <a:buNone/>
            </a:pPr>
            <a:endParaRPr lang="en-US" dirty="0"/>
          </a:p>
          <a:p>
            <a:pPr marL="0" indent="0">
              <a:lnSpc>
                <a:spcPct val="90000"/>
              </a:lnSpc>
              <a:buNone/>
            </a:pPr>
            <a:endParaRPr lang="en-US" sz="2800" dirty="0"/>
          </a:p>
        </p:txBody>
      </p:sp>
      <p:pic>
        <p:nvPicPr>
          <p:cNvPr id="1026" name="Picture 2" descr="http://2.bp.blogspot.com/_Gz7Z11J0DDU/S7dYe6RJAII/AAAAAAAABIk/B081pidxw8k/s1600/Emmaus.jpeg"/>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50000"/>
                    </a14:imgEffect>
                    <a14:imgEffect>
                      <a14:colorTemperature colorTemp="11200"/>
                    </a14:imgEffect>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l="33104" t="43124" r="13874"/>
          <a:stretch/>
        </p:blipFill>
        <p:spPr bwMode="auto">
          <a:xfrm>
            <a:off x="5144253" y="1483"/>
            <a:ext cx="3861646" cy="28941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0" y="1482"/>
            <a:ext cx="4724400" cy="4037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182880" rIns="137160" bIns="18288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algn="ctr">
              <a:lnSpc>
                <a:spcPct val="90000"/>
              </a:lnSpc>
              <a:buFont typeface="Wingdings" pitchFamily="2" charset="2"/>
              <a:buNone/>
            </a:pPr>
            <a:r>
              <a:rPr lang="en-US" sz="3200" b="1" u="sng" dirty="0"/>
              <a:t>Is Jesus</a:t>
            </a:r>
          </a:p>
          <a:p>
            <a:pPr algn="ctr">
              <a:lnSpc>
                <a:spcPct val="90000"/>
              </a:lnSpc>
              <a:buFont typeface="Wingdings" pitchFamily="2" charset="2"/>
              <a:buNone/>
            </a:pPr>
            <a:r>
              <a:rPr lang="en-US" sz="3200" b="1" u="sng" dirty="0"/>
              <a:t>Speaking to You?</a:t>
            </a:r>
          </a:p>
          <a:p>
            <a:pPr>
              <a:lnSpc>
                <a:spcPct val="90000"/>
              </a:lnSpc>
              <a:buFont typeface="Wingdings" pitchFamily="2" charset="2"/>
              <a:buNone/>
            </a:pPr>
            <a:endParaRPr lang="en-US" sz="1000" u="sng" dirty="0">
              <a:latin typeface="Times New Roman" pitchFamily="18" charset="0"/>
            </a:endParaRPr>
          </a:p>
          <a:p>
            <a:pPr marL="0" indent="0">
              <a:lnSpc>
                <a:spcPct val="90000"/>
              </a:lnSpc>
              <a:buNone/>
            </a:pPr>
            <a:r>
              <a:rPr lang="en-US" sz="2800" b="1" dirty="0"/>
              <a:t>“They said to each other, ‘Did not our hearts burn within us while he talked to us on the road, while he opened to us the Scriptures?’”</a:t>
            </a:r>
          </a:p>
        </p:txBody>
      </p:sp>
    </p:spTree>
    <p:custDataLst>
      <p:tags r:id="rId1"/>
    </p:custDataLst>
    <p:extLst>
      <p:ext uri="{BB962C8B-B14F-4D97-AF65-F5344CB8AC3E}">
        <p14:creationId xmlns:p14="http://schemas.microsoft.com/office/powerpoint/2010/main" val="2720469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842"/>
                                        </p:tgtEl>
                                        <p:attrNameLst>
                                          <p:attrName>style.visibility</p:attrName>
                                        </p:attrNameLst>
                                      </p:cBhvr>
                                      <p:to>
                                        <p:strVal val="visible"/>
                                      </p:to>
                                    </p:set>
                                    <p:anim calcmode="lin" valueType="num">
                                      <p:cBhvr additive="base">
                                        <p:cTn id="13" dur="500" fill="hold"/>
                                        <p:tgtEl>
                                          <p:spTgt spid="35842"/>
                                        </p:tgtEl>
                                        <p:attrNameLst>
                                          <p:attrName>ppt_x</p:attrName>
                                        </p:attrNameLst>
                                      </p:cBhvr>
                                      <p:tavLst>
                                        <p:tav tm="0">
                                          <p:val>
                                            <p:strVal val="#ppt_x"/>
                                          </p:val>
                                        </p:tav>
                                        <p:tav tm="100000">
                                          <p:val>
                                            <p:strVal val="#ppt_x"/>
                                          </p:val>
                                        </p:tav>
                                      </p:tavLst>
                                    </p:anim>
                                    <p:anim calcmode="lin" valueType="num">
                                      <p:cBhvr additive="base">
                                        <p:cTn id="14" dur="500" fill="hold"/>
                                        <p:tgtEl>
                                          <p:spTgt spid="3584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5843">
                                            <p:txEl>
                                              <p:pRg st="0" end="0"/>
                                            </p:txEl>
                                          </p:spTgt>
                                        </p:tgtEl>
                                        <p:attrNameLst>
                                          <p:attrName>style.visibility</p:attrName>
                                        </p:attrNameLst>
                                      </p:cBhvr>
                                      <p:to>
                                        <p:strVal val="visible"/>
                                      </p:to>
                                    </p:set>
                                    <p:anim calcmode="lin" valueType="num">
                                      <p:cBhvr additive="base">
                                        <p:cTn id="1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584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5843">
                                            <p:txEl>
                                              <p:pRg st="2" end="2"/>
                                            </p:txEl>
                                          </p:spTgt>
                                        </p:tgtEl>
                                        <p:attrNameLst>
                                          <p:attrName>style.visibility</p:attrName>
                                        </p:attrNameLst>
                                      </p:cBhvr>
                                      <p:to>
                                        <p:strVal val="visible"/>
                                      </p:to>
                                    </p:set>
                                    <p:anim calcmode="lin" valueType="num">
                                      <p:cBhvr additive="base">
                                        <p:cTn id="21"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5843">
                                            <p:txEl>
                                              <p:pRg st="4" end="4"/>
                                            </p:txEl>
                                          </p:spTgt>
                                        </p:tgtEl>
                                        <p:attrNameLst>
                                          <p:attrName>style.visibility</p:attrName>
                                        </p:attrNameLst>
                                      </p:cBhvr>
                                      <p:to>
                                        <p:strVal val="visible"/>
                                      </p:to>
                                    </p:set>
                                    <p:anim calcmode="lin" valueType="num">
                                      <p:cBhvr additive="base">
                                        <p:cTn id="27"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58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iblevs_rev3_20_atdoor"/>
          <p:cNvPicPr>
            <a:picLocks noGrp="1" noChangeAspect="1" noChangeArrowheads="1"/>
          </p:cNvPicPr>
          <p:nvPr>
            <p:ph idx="1"/>
          </p:nvPr>
        </p:nvPicPr>
        <p:blipFill>
          <a:blip r:embed="rId2">
            <a:lum bright="8000" contrast="42000"/>
            <a:extLst>
              <a:ext uri="{BEBA8EAE-BF5A-486C-A8C5-ECC9F3942E4B}">
                <a14:imgProps xmlns:a14="http://schemas.microsoft.com/office/drawing/2010/main">
                  <a14:imgLayer r:embed="rId3">
                    <a14:imgEffect>
                      <a14:colorTemperature colorTemp="6860"/>
                    </a14:imgEffect>
                    <a14:imgEffect>
                      <a14:saturation sat="125000"/>
                    </a14:imgEffect>
                  </a14:imgLayer>
                </a14:imgProps>
              </a:ext>
              <a:ext uri="{28A0092B-C50C-407E-A947-70E740481C1C}">
                <a14:useLocalDpi xmlns:a14="http://schemas.microsoft.com/office/drawing/2010/main" val="0"/>
              </a:ext>
            </a:extLst>
          </a:blip>
          <a:srcRect/>
          <a:stretch>
            <a:fillRect/>
          </a:stretch>
        </p:blipFill>
        <p:spPr>
          <a:xfrm>
            <a:off x="0" y="-26504"/>
            <a:ext cx="9144000" cy="6884504"/>
          </a:xfrm>
          <a:noFill/>
        </p:spPr>
      </p:pic>
    </p:spTree>
    <p:extLst>
      <p:ext uri="{BB962C8B-B14F-4D97-AF65-F5344CB8AC3E}">
        <p14:creationId xmlns:p14="http://schemas.microsoft.com/office/powerpoint/2010/main" val="109958684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0" y="-228600"/>
            <a:ext cx="9144000" cy="990600"/>
          </a:xfrm>
        </p:spPr>
        <p:txBody>
          <a:bodyPr/>
          <a:lstStyle/>
          <a:p>
            <a:pPr algn="ctr" eaLnBrk="1" hangingPunct="1"/>
            <a:r>
              <a:rPr lang="en-US" dirty="0"/>
              <a:t>What is the Sinner‘s Prayer?</a:t>
            </a:r>
          </a:p>
        </p:txBody>
      </p:sp>
      <p:pic>
        <p:nvPicPr>
          <p:cNvPr id="6146" name="Picture 2" descr="confession-sign-3"/>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brightnessContrast bright="1000" contrast="65000"/>
                    </a14:imgEffect>
                  </a14:imgLayer>
                </a14:imgProps>
              </a:ext>
              <a:ext uri="{28A0092B-C50C-407E-A947-70E740481C1C}">
                <a14:useLocalDpi xmlns:a14="http://schemas.microsoft.com/office/drawing/2010/main" val="0"/>
              </a:ext>
            </a:extLst>
          </a:blip>
          <a:srcRect/>
          <a:stretch>
            <a:fillRect/>
          </a:stretch>
        </p:blipFill>
        <p:spPr>
          <a:xfrm>
            <a:off x="0" y="1676400"/>
            <a:ext cx="5486400" cy="5181600"/>
          </a:xfrm>
          <a:noFill/>
        </p:spPr>
      </p:pic>
      <p:sp>
        <p:nvSpPr>
          <p:cNvPr id="6148" name="Rectangle 4"/>
          <p:cNvSpPr>
            <a:spLocks noChangeArrowheads="1"/>
          </p:cNvSpPr>
          <p:nvPr/>
        </p:nvSpPr>
        <p:spPr bwMode="auto">
          <a:xfrm>
            <a:off x="5410200" y="762000"/>
            <a:ext cx="37338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20000"/>
              </a:spcBef>
              <a:buClr>
                <a:schemeClr val="accent2"/>
              </a:buClr>
              <a:buSzPct val="75000"/>
            </a:pPr>
            <a:r>
              <a:rPr lang="en-US" sz="3200" b="1" dirty="0">
                <a:latin typeface="Arial" charset="0"/>
              </a:rPr>
              <a:t>This is a prayer we can pray when we are ready to admit we are sinners and need Christ’s forgiveness.</a:t>
            </a:r>
          </a:p>
          <a:p>
            <a:pPr eaLnBrk="1" hangingPunct="1">
              <a:lnSpc>
                <a:spcPct val="80000"/>
              </a:lnSpc>
              <a:spcBef>
                <a:spcPct val="20000"/>
              </a:spcBef>
              <a:buClr>
                <a:schemeClr val="accent2"/>
              </a:buClr>
              <a:buSzPct val="75000"/>
            </a:pPr>
            <a:endParaRPr lang="en-US" sz="2000" b="1" dirty="0">
              <a:latin typeface="Arial" charset="0"/>
            </a:endParaRPr>
          </a:p>
          <a:p>
            <a:pPr eaLnBrk="1" hangingPunct="1">
              <a:lnSpc>
                <a:spcPct val="80000"/>
              </a:lnSpc>
              <a:spcBef>
                <a:spcPct val="20000"/>
              </a:spcBef>
              <a:buClr>
                <a:schemeClr val="accent2"/>
              </a:buClr>
              <a:buSzPct val="75000"/>
            </a:pPr>
            <a:r>
              <a:rPr lang="en-US" sz="3200" b="1" dirty="0">
                <a:latin typeface="Arial" charset="0"/>
              </a:rPr>
              <a:t>It must be prayed with faith in our hearts and a readiness to have a life-changing encounter with Jesus Christ.</a:t>
            </a:r>
          </a:p>
        </p:txBody>
      </p:sp>
    </p:spTree>
    <p:custDataLst>
      <p:tags r:id="rId1"/>
    </p:custDataLst>
    <p:extLst>
      <p:ext uri="{BB962C8B-B14F-4D97-AF65-F5344CB8AC3E}">
        <p14:creationId xmlns:p14="http://schemas.microsoft.com/office/powerpoint/2010/main" val="7108373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 calcmode="lin" valueType="num">
                                      <p:cBhvr additive="base">
                                        <p:cTn id="7" dur="500" fill="hold"/>
                                        <p:tgtEl>
                                          <p:spTgt spid="61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8">
                                            <p:txEl>
                                              <p:pRg st="2" end="2"/>
                                            </p:txEl>
                                          </p:spTgt>
                                        </p:tgtEl>
                                        <p:attrNameLst>
                                          <p:attrName>style.visibility</p:attrName>
                                        </p:attrNameLst>
                                      </p:cBhvr>
                                      <p:to>
                                        <p:strVal val="visible"/>
                                      </p:to>
                                    </p:set>
                                    <p:anim calcmode="lin" valueType="num">
                                      <p:cBhvr additive="base">
                                        <p:cTn id="13" dur="500" fill="hold"/>
                                        <p:tgtEl>
                                          <p:spTgt spid="614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eap"/>
          <p:cNvPicPr>
            <a:picLocks noGrp="1" noChangeAspect="1" noChangeArrowheads="1"/>
          </p:cNvPicPr>
          <p:nvPr>
            <p:ph sz="half" idx="2"/>
          </p:nvPr>
        </p:nvPicPr>
        <p:blipFill>
          <a:blip r:embed="rId3">
            <a:extLst>
              <a:ext uri="{BEBA8EAE-BF5A-486C-A8C5-ECC9F3942E4B}">
                <a14:imgProps xmlns:a14="http://schemas.microsoft.com/office/drawing/2010/main">
                  <a14:imgLayer r:embed="rId4">
                    <a14:imgEffect>
                      <a14:brightnessContrast bright="-14000" contrast="48000"/>
                    </a14:imgEffect>
                  </a14:imgLayer>
                </a14:imgProps>
              </a:ext>
              <a:ext uri="{28A0092B-C50C-407E-A947-70E740481C1C}">
                <a14:useLocalDpi xmlns:a14="http://schemas.microsoft.com/office/drawing/2010/main" val="0"/>
              </a:ext>
            </a:extLst>
          </a:blip>
          <a:srcRect/>
          <a:stretch>
            <a:fillRect/>
          </a:stretch>
        </p:blipFill>
        <p:spPr>
          <a:xfrm>
            <a:off x="0" y="0"/>
            <a:ext cx="9144000" cy="6858000"/>
          </a:xfrm>
          <a:noFill/>
        </p:spPr>
      </p:pic>
      <p:sp>
        <p:nvSpPr>
          <p:cNvPr id="9219" name="Rectangle 3"/>
          <p:cNvSpPr>
            <a:spLocks noGrp="1" noChangeArrowheads="1"/>
          </p:cNvSpPr>
          <p:nvPr>
            <p:ph type="title"/>
          </p:nvPr>
        </p:nvSpPr>
        <p:spPr>
          <a:xfrm>
            <a:off x="0" y="0"/>
            <a:ext cx="9144000" cy="689568"/>
          </a:xfrm>
          <a:solidFill>
            <a:srgbClr val="6C1B02">
              <a:alpha val="87057"/>
            </a:srgbClr>
          </a:solidFill>
        </p:spPr>
        <p:txBody>
          <a:bodyPr/>
          <a:lstStyle/>
          <a:p>
            <a:pPr eaLnBrk="1" hangingPunct="1"/>
            <a:r>
              <a:rPr lang="en-US" sz="3600" b="1" dirty="0"/>
              <a:t>A prayer of faith </a:t>
            </a:r>
            <a:r>
              <a:rPr lang="en-US" sz="3600" b="1" dirty="0">
                <a:sym typeface="Wingdings" pitchFamily="2" charset="2"/>
              </a:rPr>
              <a:t></a:t>
            </a:r>
            <a:r>
              <a:rPr lang="en-US" sz="3600" b="1" dirty="0"/>
              <a:t> Pray this prayer if :</a:t>
            </a:r>
          </a:p>
        </p:txBody>
      </p:sp>
      <p:sp>
        <p:nvSpPr>
          <p:cNvPr id="9220" name="Rectangle 4"/>
          <p:cNvSpPr>
            <a:spLocks noGrp="1" noChangeArrowheads="1"/>
          </p:cNvSpPr>
          <p:nvPr>
            <p:ph type="body" sz="half" idx="1"/>
          </p:nvPr>
        </p:nvSpPr>
        <p:spPr>
          <a:xfrm>
            <a:off x="6172200" y="685800"/>
            <a:ext cx="2971800" cy="6172200"/>
          </a:xfrm>
          <a:solidFill>
            <a:schemeClr val="bg1">
              <a:alpha val="58823"/>
            </a:schemeClr>
          </a:solidFill>
        </p:spPr>
        <p:txBody>
          <a:bodyPr tIns="182880"/>
          <a:lstStyle/>
          <a:p>
            <a:pPr marL="590550" indent="-590550" eaLnBrk="1" hangingPunct="1">
              <a:lnSpc>
                <a:spcPct val="90000"/>
              </a:lnSpc>
              <a:buClr>
                <a:schemeClr val="tx1"/>
              </a:buClr>
            </a:pPr>
            <a:r>
              <a:rPr lang="en-US" sz="3200" b="0" dirty="0"/>
              <a:t>You want to set an example &amp; show others how it is done</a:t>
            </a:r>
          </a:p>
          <a:p>
            <a:pPr marL="590550" indent="-590550" eaLnBrk="1" hangingPunct="1">
              <a:lnSpc>
                <a:spcPct val="90000"/>
              </a:lnSpc>
              <a:buClr>
                <a:schemeClr val="tx1"/>
              </a:buClr>
            </a:pPr>
            <a:r>
              <a:rPr lang="en-US" sz="3200" b="0" dirty="0"/>
              <a:t>You just like to give your heart to Jesus again &amp; again</a:t>
            </a:r>
          </a:p>
        </p:txBody>
      </p:sp>
      <p:sp>
        <p:nvSpPr>
          <p:cNvPr id="9221" name="Rectangle 5"/>
          <p:cNvSpPr>
            <a:spLocks noChangeArrowheads="1"/>
          </p:cNvSpPr>
          <p:nvPr/>
        </p:nvSpPr>
        <p:spPr bwMode="auto">
          <a:xfrm>
            <a:off x="0" y="689568"/>
            <a:ext cx="3048000" cy="6172200"/>
          </a:xfrm>
          <a:prstGeom prst="rect">
            <a:avLst/>
          </a:prstGeom>
          <a:solidFill>
            <a:schemeClr val="bg1">
              <a:alpha val="5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tIns="91440"/>
          <a:lstStyle/>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If you never have before</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in the past, but you think it would mean more today</a:t>
            </a:r>
          </a:p>
          <a:p>
            <a:pPr marL="590550" indent="-590550" eaLnBrk="1" hangingPunct="1">
              <a:lnSpc>
                <a:spcPct val="90000"/>
              </a:lnSpc>
              <a:spcBef>
                <a:spcPct val="20000"/>
              </a:spcBef>
              <a:buClr>
                <a:schemeClr val="tx1"/>
              </a:buClr>
              <a:buSzPct val="75000"/>
              <a:buFont typeface="Wingdings" pitchFamily="2" charset="2"/>
              <a:buChar char="n"/>
            </a:pPr>
            <a:r>
              <a:rPr lang="en-US" sz="3200" dirty="0">
                <a:latin typeface="Arial" charset="0"/>
              </a:rPr>
              <a:t>You have been walking afar off and you want to come back</a:t>
            </a:r>
          </a:p>
        </p:txBody>
      </p:sp>
      <p:sp>
        <p:nvSpPr>
          <p:cNvPr id="2" name="TextBox 1"/>
          <p:cNvSpPr txBox="1"/>
          <p:nvPr/>
        </p:nvSpPr>
        <p:spPr>
          <a:xfrm>
            <a:off x="3505200" y="4114800"/>
            <a:ext cx="2209800" cy="914400"/>
          </a:xfrm>
          <a:prstGeom prst="rect">
            <a:avLst/>
          </a:prstGeom>
          <a:solidFill>
            <a:schemeClr val="bg1">
              <a:alpha val="67000"/>
            </a:schemeClr>
          </a:solidFill>
          <a:effectLst>
            <a:glow rad="533400">
              <a:srgbClr val="FFFF00">
                <a:alpha val="66000"/>
              </a:srgbClr>
            </a:glow>
            <a:softEdge rad="114300"/>
          </a:effectLst>
        </p:spPr>
        <p:txBody>
          <a:bodyPr wrap="none" rtlCol="0">
            <a:normAutofit lnSpcReduction="10000"/>
          </a:bodyPr>
          <a:lstStyle/>
          <a:p>
            <a:pPr algn="ctr"/>
            <a:r>
              <a:rPr lang="en-US" sz="6000" b="1" dirty="0"/>
              <a:t>Faith</a:t>
            </a:r>
          </a:p>
        </p:txBody>
      </p:sp>
    </p:spTree>
    <p:custDataLst>
      <p:tags r:id="rId1"/>
    </p:custDataLst>
    <p:extLst>
      <p:ext uri="{BB962C8B-B14F-4D97-AF65-F5344CB8AC3E}">
        <p14:creationId xmlns:p14="http://schemas.microsoft.com/office/powerpoint/2010/main" val="36447974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anim calcmode="lin" valueType="num">
                                      <p:cBhvr additive="base">
                                        <p:cTn id="7" dur="500" fill="hold"/>
                                        <p:tgtEl>
                                          <p:spTgt spid="92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21">
                                            <p:txEl>
                                              <p:pRg st="1" end="1"/>
                                            </p:txEl>
                                          </p:spTgt>
                                        </p:tgtEl>
                                        <p:attrNameLst>
                                          <p:attrName>style.visibility</p:attrName>
                                        </p:attrNameLst>
                                      </p:cBhvr>
                                      <p:to>
                                        <p:strVal val="visible"/>
                                      </p:to>
                                    </p:set>
                                    <p:anim calcmode="lin" valueType="num">
                                      <p:cBhvr additive="base">
                                        <p:cTn id="13" dur="500" fill="hold"/>
                                        <p:tgtEl>
                                          <p:spTgt spid="922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21">
                                            <p:txEl>
                                              <p:pRg st="2" end="2"/>
                                            </p:txEl>
                                          </p:spTgt>
                                        </p:tgtEl>
                                        <p:attrNameLst>
                                          <p:attrName>style.visibility</p:attrName>
                                        </p:attrNameLst>
                                      </p:cBhvr>
                                      <p:to>
                                        <p:strVal val="visible"/>
                                      </p:to>
                                    </p:set>
                                    <p:anim calcmode="lin" valueType="num">
                                      <p:cBhvr additive="base">
                                        <p:cTn id="19" dur="500" fill="hold"/>
                                        <p:tgtEl>
                                          <p:spTgt spid="922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20">
                                            <p:txEl>
                                              <p:pRg st="0" end="0"/>
                                            </p:txEl>
                                          </p:spTgt>
                                        </p:tgtEl>
                                        <p:attrNameLst>
                                          <p:attrName>style.visibility</p:attrName>
                                        </p:attrNameLst>
                                      </p:cBhvr>
                                      <p:to>
                                        <p:strVal val="visible"/>
                                      </p:to>
                                    </p:set>
                                    <p:anim calcmode="lin" valueType="num">
                                      <p:cBhvr additive="base">
                                        <p:cTn id="25" dur="500" fill="hold"/>
                                        <p:tgtEl>
                                          <p:spTgt spid="922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220">
                                            <p:txEl>
                                              <p:pRg st="1" end="1"/>
                                            </p:txEl>
                                          </p:spTgt>
                                        </p:tgtEl>
                                        <p:attrNameLst>
                                          <p:attrName>style.visibility</p:attrName>
                                        </p:attrNameLst>
                                      </p:cBhvr>
                                      <p:to>
                                        <p:strVal val="visible"/>
                                      </p:to>
                                    </p:set>
                                    <p:anim calcmode="lin" valueType="num">
                                      <p:cBhvr additive="base">
                                        <p:cTn id="31" dur="500" fill="hold"/>
                                        <p:tgtEl>
                                          <p:spTgt spid="9220">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2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elebrate-the-cross"/>
          <p:cNvPicPr>
            <a:picLocks noGrp="1" noChangeAspect="1" noChangeArrowheads="1"/>
          </p:cNvPicPr>
          <p:nvPr>
            <p:ph sz="half" idx="1"/>
          </p:nvPr>
        </p:nvPicPr>
        <p:blipFill>
          <a:blip r:embed="rId3">
            <a:lum contrast="14000"/>
            <a:extLst>
              <a:ext uri="{28A0092B-C50C-407E-A947-70E740481C1C}">
                <a14:useLocalDpi xmlns:a14="http://schemas.microsoft.com/office/drawing/2010/main" val="0"/>
              </a:ext>
            </a:extLst>
          </a:blip>
          <a:srcRect t="12500"/>
          <a:stretch>
            <a:fillRect/>
          </a:stretch>
        </p:blipFill>
        <p:spPr>
          <a:xfrm>
            <a:off x="0" y="0"/>
            <a:ext cx="9144000" cy="6096000"/>
          </a:xfrm>
          <a:noFill/>
        </p:spPr>
      </p:pic>
      <p:sp>
        <p:nvSpPr>
          <p:cNvPr id="10244" name="Rectangle 4"/>
          <p:cNvSpPr>
            <a:spLocks noGrp="1" noChangeArrowheads="1"/>
          </p:cNvSpPr>
          <p:nvPr>
            <p:ph type="title"/>
          </p:nvPr>
        </p:nvSpPr>
        <p:spPr>
          <a:xfrm>
            <a:off x="0" y="0"/>
            <a:ext cx="9144000" cy="1066800"/>
          </a:xfrm>
          <a:solidFill>
            <a:schemeClr val="bg1">
              <a:alpha val="69019"/>
            </a:schemeClr>
          </a:solidFill>
        </p:spPr>
        <p:txBody>
          <a:bodyPr/>
          <a:lstStyle/>
          <a:p>
            <a:pPr algn="ctr" eaLnBrk="1" hangingPunct="1"/>
            <a:r>
              <a:rPr lang="en-US" sz="3200" dirty="0"/>
              <a:t>We Declare Our Faith Publicly Because Jesus Declared His LOVE Publicly</a:t>
            </a:r>
          </a:p>
        </p:txBody>
      </p:sp>
      <p:pic>
        <p:nvPicPr>
          <p:cNvPr id="10243" name="Picture 3" descr="Milverton1"/>
          <p:cNvPicPr>
            <a:picLocks noGrp="1" noChangeAspect="1" noChangeArrowheads="1"/>
          </p:cNvPicPr>
          <p:nvPr>
            <p:ph sz="half" idx="2"/>
          </p:nvPr>
        </p:nvPicPr>
        <p:blipFill>
          <a:blip r:embed="rId4">
            <a:extLst>
              <a:ext uri="{BEBA8EAE-BF5A-486C-A8C5-ECC9F3942E4B}">
                <a14:imgProps xmlns:a14="http://schemas.microsoft.com/office/drawing/2010/main">
                  <a14:imgLayer r:embed="rId5">
                    <a14:imgEffect>
                      <a14:sharpenSoften amount="3000"/>
                    </a14:imgEffect>
                    <a14:imgEffect>
                      <a14:colorTemperature colorTemp="7400"/>
                    </a14:imgEffect>
                    <a14:imgEffect>
                      <a14:saturation sat="136000"/>
                    </a14:imgEffect>
                    <a14:imgEffect>
                      <a14:brightnessContrast bright="16000" contrast="25000"/>
                    </a14:imgEffect>
                  </a14:imgLayer>
                </a14:imgProps>
              </a:ext>
              <a:ext uri="{28A0092B-C50C-407E-A947-70E740481C1C}">
                <a14:useLocalDpi xmlns:a14="http://schemas.microsoft.com/office/drawing/2010/main" val="0"/>
              </a:ext>
            </a:extLst>
          </a:blip>
          <a:srcRect/>
          <a:stretch>
            <a:fillRect/>
          </a:stretch>
        </p:blipFill>
        <p:spPr>
          <a:xfrm>
            <a:off x="5943600" y="1066800"/>
            <a:ext cx="3175000" cy="3175000"/>
          </a:xfrm>
          <a:prstGeom prst="rect">
            <a:avLst/>
          </a:prstGeom>
          <a:ln w="38100" cap="sq">
            <a:solidFill>
              <a:srgbClr val="000000"/>
            </a:solidFill>
            <a:prstDash val="solid"/>
            <a:miter lim="800000"/>
          </a:ln>
          <a:effectLst>
            <a:outerShdw blurRad="88900" dist="38100" dir="2700000" algn="tl" rotWithShape="0">
              <a:srgbClr val="000000">
                <a:alpha val="43000"/>
              </a:srgbClr>
            </a:outerShdw>
          </a:effectLst>
        </p:spPr>
      </p:pic>
      <p:sp>
        <p:nvSpPr>
          <p:cNvPr id="10245" name="Rectangle 5"/>
          <p:cNvSpPr>
            <a:spLocks noChangeArrowheads="1"/>
          </p:cNvSpPr>
          <p:nvPr/>
        </p:nvSpPr>
        <p:spPr bwMode="auto">
          <a:xfrm>
            <a:off x="228600" y="5334000"/>
            <a:ext cx="8915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2"/>
              </a:buClr>
              <a:buSzPct val="75000"/>
              <a:buFont typeface="Wingdings" pitchFamily="2" charset="2"/>
              <a:buNone/>
            </a:pPr>
            <a:r>
              <a:rPr lang="en-US" sz="2800" b="1" dirty="0">
                <a:latin typeface="Arial" charset="0"/>
              </a:rPr>
              <a:t>“If you stand before others and are willing to say you believe in me, then I will tell my Father in heaven that you belong to me.”</a:t>
            </a:r>
            <a:r>
              <a:rPr lang="en-US" sz="3100" dirty="0">
                <a:latin typeface="Arial" charset="0"/>
              </a:rPr>
              <a:t> </a:t>
            </a:r>
            <a:r>
              <a:rPr lang="en-US" sz="2000" dirty="0">
                <a:latin typeface="Arial" charset="0"/>
              </a:rPr>
              <a:t>Mat 10:32</a:t>
            </a:r>
            <a:r>
              <a:rPr lang="en-US" sz="3100" dirty="0">
                <a:latin typeface="Arial" charset="0"/>
              </a:rPr>
              <a:t> </a:t>
            </a:r>
          </a:p>
        </p:txBody>
      </p:sp>
    </p:spTree>
    <p:custDataLst>
      <p:tags r:id="rId1"/>
    </p:custDataLst>
    <p:extLst>
      <p:ext uri="{BB962C8B-B14F-4D97-AF65-F5344CB8AC3E}">
        <p14:creationId xmlns:p14="http://schemas.microsoft.com/office/powerpoint/2010/main" val="9611567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 calcmode="lin" valueType="num">
                                      <p:cBhvr additive="base">
                                        <p:cTn id="7" dur="500" fill="hold"/>
                                        <p:tgtEl>
                                          <p:spTgt spid="1024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lima_mihanlog_com-child-praying%20(17)"/>
          <p:cNvPicPr>
            <a:picLocks noChangeAspect="1" noChangeArrowheads="1"/>
          </p:cNvPicPr>
          <p:nvPr/>
        </p:nvPicPr>
        <p:blipFill rotWithShape="1">
          <a:blip r:embed="rId4">
            <a:lum bright="26000" contrast="50000"/>
            <a:extLst>
              <a:ext uri="{28A0092B-C50C-407E-A947-70E740481C1C}">
                <a14:useLocalDpi xmlns:a14="http://schemas.microsoft.com/office/drawing/2010/main" val="0"/>
              </a:ext>
            </a:extLst>
          </a:blip>
          <a:srcRect l="28290" t="14901"/>
          <a:stretch/>
        </p:blipFill>
        <p:spPr bwMode="auto">
          <a:xfrm>
            <a:off x="34523" y="0"/>
            <a:ext cx="4375688" cy="389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idx="1"/>
          </p:nvPr>
        </p:nvSpPr>
        <p:spPr>
          <a:xfrm>
            <a:off x="4410211" y="0"/>
            <a:ext cx="4733789" cy="6858000"/>
          </a:xfrm>
          <a:solidFill>
            <a:schemeClr val="bg1">
              <a:alpha val="84000"/>
            </a:schemeClr>
          </a:solidFill>
        </p:spPr>
        <p:txBody>
          <a:bodyPr/>
          <a:lstStyle/>
          <a:p>
            <a:pPr marL="0" indent="0" algn="ctr" eaLnBrk="1" hangingPunct="1">
              <a:lnSpc>
                <a:spcPct val="80000"/>
              </a:lnSpc>
              <a:buClr>
                <a:srgbClr val="F5F5F5"/>
              </a:buClr>
              <a:buNone/>
            </a:pPr>
            <a:r>
              <a:rPr lang="en-US" sz="3200" dirty="0"/>
              <a:t>Three Important Questions</a:t>
            </a:r>
            <a:endParaRPr lang="en-US" sz="3200" b="1" dirty="0"/>
          </a:p>
          <a:p>
            <a:pPr eaLnBrk="1" hangingPunct="1">
              <a:lnSpc>
                <a:spcPct val="80000"/>
              </a:lnSpc>
              <a:buClr>
                <a:srgbClr val="F5F5F5"/>
              </a:buClr>
            </a:pPr>
            <a:endParaRPr lang="en-US" sz="900" dirty="0"/>
          </a:p>
          <a:p>
            <a:pPr eaLnBrk="1" hangingPunct="1">
              <a:lnSpc>
                <a:spcPct val="80000"/>
              </a:lnSpc>
              <a:buClr>
                <a:srgbClr val="F5F5F5"/>
              </a:buClr>
            </a:pPr>
            <a:r>
              <a:rPr lang="en-US" sz="3200" b="1" dirty="0"/>
              <a:t>Do you want to know Jesus as your Savior right now?</a:t>
            </a:r>
          </a:p>
          <a:p>
            <a:pPr eaLnBrk="1" hangingPunct="1">
              <a:lnSpc>
                <a:spcPct val="80000"/>
              </a:lnSpc>
              <a:buClr>
                <a:srgbClr val="F5F5F5"/>
              </a:buClr>
            </a:pPr>
            <a:endParaRPr lang="en-US" sz="3200" b="1" dirty="0"/>
          </a:p>
          <a:p>
            <a:pPr eaLnBrk="1" hangingPunct="1">
              <a:lnSpc>
                <a:spcPct val="80000"/>
              </a:lnSpc>
              <a:buClr>
                <a:srgbClr val="F5F5F5"/>
              </a:buClr>
            </a:pPr>
            <a:r>
              <a:rPr lang="en-US" sz="3200" b="1" dirty="0"/>
              <a:t>Do you believe He died to save you from your sins &amp; that He rose from the dead? </a:t>
            </a:r>
          </a:p>
          <a:p>
            <a:pPr eaLnBrk="1" hangingPunct="1">
              <a:lnSpc>
                <a:spcPct val="80000"/>
              </a:lnSpc>
              <a:buClr>
                <a:srgbClr val="F5F5F5"/>
              </a:buClr>
            </a:pPr>
            <a:endParaRPr lang="en-US" sz="3200" b="1" dirty="0"/>
          </a:p>
          <a:p>
            <a:pPr eaLnBrk="1" hangingPunct="1">
              <a:lnSpc>
                <a:spcPct val="80000"/>
              </a:lnSpc>
              <a:buClr>
                <a:srgbClr val="F5F5F5"/>
              </a:buClr>
            </a:pPr>
            <a:r>
              <a:rPr lang="en-US" sz="3200" b="1" dirty="0"/>
              <a:t>Do you believe that He is here, waiting to save you right now?</a:t>
            </a:r>
            <a:r>
              <a:rPr lang="en-US" sz="3200" dirty="0"/>
              <a:t> </a:t>
            </a:r>
          </a:p>
        </p:txBody>
      </p:sp>
      <p:pic>
        <p:nvPicPr>
          <p:cNvPr id="1026" name="Picture 2" descr="http://2.bp.blogspot.com/-hRYmUc3XEAA/UHBTVCLCBXI/AAAAAAAAEDQ/zszKIJ9k6Y8/s1600/prayer.jpg">
            <a:hlinkClick r:id="rId5"/>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88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l="9442" r="2680" b="9729"/>
          <a:stretch/>
        </p:blipFill>
        <p:spPr bwMode="auto">
          <a:xfrm>
            <a:off x="7401" y="3478884"/>
            <a:ext cx="4402810" cy="33791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008053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animEffect transition="in" filter="fade">
                                      <p:cBhvr>
                                        <p:cTn id="7" dur="1000"/>
                                        <p:tgtEl>
                                          <p:spTgt spid="11267">
                                            <p:txEl>
                                              <p:pRg st="2" end="2"/>
                                            </p:txEl>
                                          </p:spTgt>
                                        </p:tgtEl>
                                      </p:cBhvr>
                                    </p:animEffect>
                                    <p:anim calcmode="lin" valueType="num">
                                      <p:cBhvr>
                                        <p:cTn id="8"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267">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26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animEffect transition="in" filter="fade">
                                      <p:cBhvr>
                                        <p:cTn id="15" dur="1000"/>
                                        <p:tgtEl>
                                          <p:spTgt spid="11267">
                                            <p:txEl>
                                              <p:pRg st="4" end="4"/>
                                            </p:txEl>
                                          </p:spTgt>
                                        </p:tgtEl>
                                      </p:cBhvr>
                                    </p:animEffect>
                                    <p:anim calcmode="lin" valueType="num">
                                      <p:cBhvr>
                                        <p:cTn id="16"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1267">
                                            <p:txEl>
                                              <p:pRg st="4" end="4"/>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26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1267">
                                            <p:txEl>
                                              <p:pRg st="6" end="6"/>
                                            </p:txEl>
                                          </p:spTgt>
                                        </p:tgtEl>
                                        <p:attrNameLst>
                                          <p:attrName>style.visibility</p:attrName>
                                        </p:attrNameLst>
                                      </p:cBhvr>
                                      <p:to>
                                        <p:strVal val="visible"/>
                                      </p:to>
                                    </p:set>
                                    <p:animEffect transition="in" filter="fade">
                                      <p:cBhvr>
                                        <p:cTn id="23" dur="1000"/>
                                        <p:tgtEl>
                                          <p:spTgt spid="11267">
                                            <p:txEl>
                                              <p:pRg st="6" end="6"/>
                                            </p:txEl>
                                          </p:spTgt>
                                        </p:tgtEl>
                                      </p:cBhvr>
                                    </p:animEffect>
                                    <p:anim calcmode="lin" valueType="num">
                                      <p:cBhvr>
                                        <p:cTn id="24" dur="10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1267">
                                            <p:txEl>
                                              <p:pRg st="6" end="6"/>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267">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lIns="0" tIns="0" rIns="0" bIns="0"/>
          <a:lstStyle/>
          <a:p>
            <a:r>
              <a:rPr lang="en-US" sz="3600" dirty="0"/>
              <a:t>The Prayer of a Sinner Turning to Jesus</a:t>
            </a:r>
          </a:p>
        </p:txBody>
      </p:sp>
      <p:sp>
        <p:nvSpPr>
          <p:cNvPr id="3" name="Content Placeholder 2"/>
          <p:cNvSpPr>
            <a:spLocks noGrp="1"/>
          </p:cNvSpPr>
          <p:nvPr>
            <p:ph idx="1"/>
          </p:nvPr>
        </p:nvSpPr>
        <p:spPr>
          <a:xfrm>
            <a:off x="0" y="1066800"/>
            <a:ext cx="9144000" cy="5794513"/>
          </a:xfrm>
        </p:spPr>
        <p:txBody>
          <a:bodyPr lIns="91440" tIns="0" rIns="0" bIns="0"/>
          <a:lstStyle/>
          <a:p>
            <a:pPr>
              <a:buClr>
                <a:schemeClr val="tx1"/>
              </a:buClr>
              <a:buFont typeface="Wingdings" pitchFamily="2" charset="2"/>
              <a:buChar char="v"/>
            </a:pPr>
            <a:r>
              <a:rPr lang="en-US" dirty="0"/>
              <a:t>Dear Jesus, I know that I have sinned against You and that my sins separate me from You. </a:t>
            </a:r>
          </a:p>
          <a:p>
            <a:pPr>
              <a:buClr>
                <a:schemeClr val="tx1"/>
              </a:buClr>
              <a:buFont typeface="Wingdings" pitchFamily="2" charset="2"/>
              <a:buChar char="v"/>
            </a:pPr>
            <a:r>
              <a:rPr lang="en-US" dirty="0"/>
              <a:t>I am truly sorry. </a:t>
            </a:r>
          </a:p>
          <a:p>
            <a:pPr>
              <a:buClr>
                <a:schemeClr val="tx1"/>
              </a:buClr>
              <a:buFont typeface="Wingdings" pitchFamily="2" charset="2"/>
              <a:buChar char="v"/>
            </a:pPr>
            <a:r>
              <a:rPr lang="en-US" dirty="0"/>
              <a:t>Right now, I turn away from my sinful past .</a:t>
            </a:r>
          </a:p>
          <a:p>
            <a:pPr>
              <a:buClr>
                <a:schemeClr val="tx1"/>
              </a:buClr>
              <a:buFont typeface="Wingdings" pitchFamily="2" charset="2"/>
              <a:buChar char="v"/>
            </a:pPr>
            <a:r>
              <a:rPr lang="en-US" dirty="0"/>
              <a:t>Please forgive me, and help me to keep from sin. </a:t>
            </a:r>
          </a:p>
          <a:p>
            <a:pPr>
              <a:buClr>
                <a:schemeClr val="tx1"/>
              </a:buClr>
              <a:buFont typeface="Wingdings" pitchFamily="2" charset="2"/>
              <a:buChar char="v"/>
            </a:pPr>
            <a:r>
              <a:rPr lang="en-US" dirty="0"/>
              <a:t>I believe You died for my sins.</a:t>
            </a:r>
          </a:p>
          <a:p>
            <a:pPr>
              <a:buClr>
                <a:schemeClr val="tx1"/>
              </a:buClr>
              <a:buFont typeface="Wingdings" pitchFamily="2" charset="2"/>
              <a:buChar char="v"/>
            </a:pPr>
            <a:r>
              <a:rPr lang="en-US" dirty="0"/>
              <a:t>I Believe You rose from the dead,  you are alive, and you hear this prayer from my heart. </a:t>
            </a:r>
          </a:p>
          <a:p>
            <a:pPr>
              <a:buClr>
                <a:schemeClr val="tx1"/>
              </a:buClr>
              <a:buFont typeface="Wingdings" pitchFamily="2" charset="2"/>
              <a:buChar char="v"/>
            </a:pPr>
            <a:r>
              <a:rPr lang="en-US" dirty="0"/>
              <a:t>I invite You Jesus to be both my Savior and the Lord of my life.</a:t>
            </a:r>
          </a:p>
          <a:p>
            <a:pPr>
              <a:buClr>
                <a:schemeClr val="tx1"/>
              </a:buClr>
              <a:buFont typeface="Wingdings" pitchFamily="2" charset="2"/>
              <a:buChar char="v"/>
            </a:pPr>
            <a:r>
              <a:rPr lang="en-US" dirty="0"/>
              <a:t>I want You to rule my life from now on.</a:t>
            </a:r>
          </a:p>
          <a:p>
            <a:endParaRPr lang="en-US" dirty="0"/>
          </a:p>
        </p:txBody>
      </p:sp>
    </p:spTree>
    <p:custDataLst>
      <p:tags r:id="rId1"/>
    </p:custDataLst>
    <p:extLst>
      <p:ext uri="{BB962C8B-B14F-4D97-AF65-F5344CB8AC3E}">
        <p14:creationId xmlns:p14="http://schemas.microsoft.com/office/powerpoint/2010/main" val="3494903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0" y="4572000"/>
            <a:ext cx="9144000" cy="2286000"/>
          </a:xfrm>
        </p:spPr>
        <p:txBody>
          <a:bodyPr/>
          <a:lstStyle/>
          <a:p>
            <a:pPr eaLnBrk="1" hangingPunct="1">
              <a:buFont typeface="Wingdings" pitchFamily="2" charset="2"/>
              <a:buNone/>
            </a:pPr>
            <a:r>
              <a:rPr lang="en-US" sz="3600" dirty="0"/>
              <a:t>“But some people did accept him. They believed in him, and he gave them the right to become children of God.”</a:t>
            </a:r>
            <a:r>
              <a:rPr lang="en-US" sz="2700" dirty="0"/>
              <a:t> </a:t>
            </a:r>
          </a:p>
          <a:p>
            <a:pPr algn="r" eaLnBrk="1" hangingPunct="1">
              <a:buFont typeface="Wingdings" pitchFamily="2" charset="2"/>
              <a:buNone/>
            </a:pPr>
            <a:r>
              <a:rPr lang="en-US" sz="2300" dirty="0"/>
              <a:t>John 1:12</a:t>
            </a:r>
            <a:r>
              <a:rPr lang="en-US" sz="2700" dirty="0"/>
              <a:t> </a:t>
            </a:r>
          </a:p>
        </p:txBody>
      </p:sp>
      <p:pic>
        <p:nvPicPr>
          <p:cNvPr id="12292" name="Picture 4" descr="PBWU_-_Child_of_God_-_black__19686_zoom"/>
          <p:cNvPicPr>
            <a:picLocks noGrp="1" noChangeAspect="1" noChangeArrowheads="1"/>
          </p:cNvPicPr>
          <p:nvPr>
            <p:ph sz="quarter" idx="2"/>
          </p:nvPr>
        </p:nvPicPr>
        <p:blipFill rotWithShape="1">
          <a:blip r:embed="rId2">
            <a:lum contrast="10000"/>
            <a:extLst>
              <a:ext uri="{28A0092B-C50C-407E-A947-70E740481C1C}">
                <a14:useLocalDpi xmlns:a14="http://schemas.microsoft.com/office/drawing/2010/main" val="0"/>
              </a:ext>
            </a:extLst>
          </a:blip>
          <a:srcRect l="-398" r="398" b="1292"/>
          <a:stretch/>
        </p:blipFill>
        <p:spPr>
          <a:xfrm>
            <a:off x="4648200" y="0"/>
            <a:ext cx="4495800" cy="4495800"/>
          </a:xfrm>
          <a:noFill/>
        </p:spPr>
      </p:pic>
      <p:pic>
        <p:nvPicPr>
          <p:cNvPr id="12293" name="Picture 5" descr="untitled"/>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7585" y="0"/>
            <a:ext cx="4574674" cy="4495800"/>
          </a:xfrm>
        </p:spPr>
      </p:pic>
    </p:spTree>
    <p:extLst>
      <p:ext uri="{BB962C8B-B14F-4D97-AF65-F5344CB8AC3E}">
        <p14:creationId xmlns:p14="http://schemas.microsoft.com/office/powerpoint/2010/main" val="68973403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2011_1000V_front_1-e1316632609332"/>
          <p:cNvPicPr>
            <a:picLocks noGrp="1" noChangeAspect="1" noChangeArrowheads="1"/>
          </p:cNvPicPr>
          <p:nvPr>
            <p:ph sz="half" idx="1"/>
          </p:nvPr>
        </p:nvPicPr>
        <p:blipFill>
          <a:blip r:embed="rId2">
            <a:lum contrast="30000"/>
            <a:extLst>
              <a:ext uri="{28A0092B-C50C-407E-A947-70E740481C1C}">
                <a14:useLocalDpi xmlns:a14="http://schemas.microsoft.com/office/drawing/2010/main" val="0"/>
              </a:ext>
            </a:extLst>
          </a:blip>
          <a:srcRect/>
          <a:stretch>
            <a:fillRect/>
          </a:stretch>
        </p:blipFill>
        <p:spPr>
          <a:xfrm>
            <a:off x="0" y="381000"/>
            <a:ext cx="3657600" cy="3017838"/>
          </a:xfrm>
          <a:noFill/>
        </p:spPr>
      </p:pic>
      <p:pic>
        <p:nvPicPr>
          <p:cNvPr id="13315" name="Picture 3" descr="new-creation-2-suzanne-carter"/>
          <p:cNvPicPr>
            <a:picLocks noGrp="1" noChangeAspect="1" noChangeArrowheads="1"/>
          </p:cNvPicPr>
          <p:nvPr>
            <p:ph sz="half" idx="2"/>
          </p:nvPr>
        </p:nvPicPr>
        <p:blipFill>
          <a:blip r:embed="rId3">
            <a:lum contrast="28000"/>
            <a:extLst>
              <a:ext uri="{28A0092B-C50C-407E-A947-70E740481C1C}">
                <a14:useLocalDpi xmlns:a14="http://schemas.microsoft.com/office/drawing/2010/main" val="0"/>
              </a:ext>
            </a:extLst>
          </a:blip>
          <a:srcRect/>
          <a:stretch>
            <a:fillRect/>
          </a:stretch>
        </p:blipFill>
        <p:spPr>
          <a:xfrm>
            <a:off x="3476625" y="838200"/>
            <a:ext cx="5667375" cy="6019800"/>
          </a:xfrm>
          <a:noFill/>
        </p:spPr>
      </p:pic>
    </p:spTree>
    <p:extLst>
      <p:ext uri="{BB962C8B-B14F-4D97-AF65-F5344CB8AC3E}">
        <p14:creationId xmlns:p14="http://schemas.microsoft.com/office/powerpoint/2010/main" val="374702829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8825280"/>
          <p:cNvPicPr>
            <a:picLocks noChangeAspect="1" noChangeArrowheads="1"/>
          </p:cNvPicPr>
          <p:nvPr/>
        </p:nvPicPr>
        <p:blipFill>
          <a:blip r:embed="rId3">
            <a:lum contrast="16000"/>
            <a:extLst>
              <a:ext uri="{28A0092B-C50C-407E-A947-70E740481C1C}">
                <a14:useLocalDpi xmlns:a14="http://schemas.microsoft.com/office/drawing/2010/main" val="0"/>
              </a:ext>
            </a:extLst>
          </a:blip>
          <a:srcRect/>
          <a:stretch>
            <a:fillRect/>
          </a:stretch>
        </p:blipFill>
        <p:spPr bwMode="auto">
          <a:xfrm>
            <a:off x="4343400" y="0"/>
            <a:ext cx="4800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4469261588_9946469d09_z"/>
          <p:cNvPicPr>
            <a:picLocks noChangeAspect="1" noChangeArrowheads="1"/>
          </p:cNvPicPr>
          <p:nvPr/>
        </p:nvPicPr>
        <p:blipFill>
          <a:blip r:embed="rId4">
            <a:lum bright="8000" contrast="22000"/>
            <a:extLst>
              <a:ext uri="{28A0092B-C50C-407E-A947-70E740481C1C}">
                <a14:useLocalDpi xmlns:a14="http://schemas.microsoft.com/office/drawing/2010/main" val="0"/>
              </a:ext>
            </a:extLst>
          </a:blip>
          <a:srcRect/>
          <a:stretch>
            <a:fillRect/>
          </a:stretch>
        </p:blipFill>
        <p:spPr bwMode="auto">
          <a:xfrm>
            <a:off x="1371600" y="-304800"/>
            <a:ext cx="3908790" cy="6934200"/>
          </a:xfrm>
          <a:prstGeom prst="rect">
            <a:avLst/>
          </a:prstGeom>
          <a:noFill/>
          <a:ln>
            <a:noFill/>
          </a:ln>
          <a:effectLst>
            <a:softEdge rad="2159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Grp="1" noChangeArrowheads="1"/>
          </p:cNvSpPr>
          <p:nvPr>
            <p:ph idx="1"/>
          </p:nvPr>
        </p:nvSpPr>
        <p:spPr>
          <a:xfrm>
            <a:off x="2743200" y="3429000"/>
            <a:ext cx="6400800" cy="3429000"/>
          </a:xfrm>
          <a:solidFill>
            <a:schemeClr val="bg1">
              <a:alpha val="69019"/>
            </a:schemeClr>
          </a:solidFill>
          <a:effectLst>
            <a:softEdge rad="127000"/>
          </a:effectLst>
        </p:spPr>
        <p:txBody>
          <a:bodyPr/>
          <a:lstStyle/>
          <a:p>
            <a:pPr eaLnBrk="1" hangingPunct="1">
              <a:lnSpc>
                <a:spcPct val="90000"/>
              </a:lnSpc>
              <a:buClr>
                <a:schemeClr val="tx1"/>
              </a:buClr>
            </a:pPr>
            <a:r>
              <a:rPr lang="en-US" sz="3200" b="1" dirty="0"/>
              <a:t>What did you learn today?</a:t>
            </a:r>
          </a:p>
          <a:p>
            <a:pPr eaLnBrk="1" hangingPunct="1">
              <a:lnSpc>
                <a:spcPct val="90000"/>
              </a:lnSpc>
              <a:buClr>
                <a:schemeClr val="tx1"/>
              </a:buClr>
            </a:pPr>
            <a:r>
              <a:rPr lang="en-US" sz="3200" dirty="0"/>
              <a:t>What about sin’s bondage?</a:t>
            </a:r>
            <a:endParaRPr lang="en-US" sz="3200" b="1" dirty="0"/>
          </a:p>
          <a:p>
            <a:pPr eaLnBrk="1" hangingPunct="1">
              <a:lnSpc>
                <a:spcPct val="90000"/>
              </a:lnSpc>
              <a:buClr>
                <a:schemeClr val="tx1"/>
              </a:buClr>
            </a:pPr>
            <a:r>
              <a:rPr lang="en-US" sz="3200" b="1" dirty="0"/>
              <a:t>What have you </a:t>
            </a:r>
            <a:r>
              <a:rPr lang="en-US" sz="3200" dirty="0"/>
              <a:t>b</a:t>
            </a:r>
            <a:r>
              <a:rPr lang="en-US" sz="3200" b="1" dirty="0"/>
              <a:t>een thinking about God lately?</a:t>
            </a:r>
          </a:p>
          <a:p>
            <a:pPr eaLnBrk="1" hangingPunct="1">
              <a:lnSpc>
                <a:spcPct val="90000"/>
              </a:lnSpc>
              <a:buClr>
                <a:schemeClr val="tx1"/>
              </a:buClr>
            </a:pPr>
            <a:r>
              <a:rPr lang="en-US" sz="3200" b="1" dirty="0"/>
              <a:t>What do you want to tell others about Jesus?</a:t>
            </a:r>
          </a:p>
        </p:txBody>
      </p:sp>
      <p:sp>
        <p:nvSpPr>
          <p:cNvPr id="14341" name="Rectangle 5"/>
          <p:cNvSpPr>
            <a:spLocks noChangeArrowheads="1"/>
          </p:cNvSpPr>
          <p:nvPr/>
        </p:nvSpPr>
        <p:spPr bwMode="auto">
          <a:xfrm>
            <a:off x="152400" y="212363"/>
            <a:ext cx="2743200" cy="6509474"/>
          </a:xfrm>
          <a:prstGeom prst="rect">
            <a:avLst/>
          </a:prstGeom>
          <a:solidFill>
            <a:schemeClr val="bg1">
              <a:alpha val="30980"/>
            </a:scheme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bIns="0" anchor="ctr">
            <a:spAutoFit/>
          </a:bodyPr>
          <a:lstStyle/>
          <a:p>
            <a:r>
              <a:rPr lang="en-US" sz="3600" b="1" dirty="0">
                <a:latin typeface="Arial" charset="0"/>
              </a:rPr>
              <a:t>“If you openly say, ‘Jesus is Lord’ and believe in your heart that God raised him from death, you will be saved.”</a:t>
            </a:r>
            <a:r>
              <a:rPr lang="en-US" b="1" dirty="0">
                <a:latin typeface="Arial" charset="0"/>
              </a:rPr>
              <a:t> </a:t>
            </a:r>
          </a:p>
          <a:p>
            <a:pPr algn="r"/>
            <a:r>
              <a:rPr lang="en-US" sz="2000" b="1" dirty="0">
                <a:latin typeface="Arial" charset="0"/>
              </a:rPr>
              <a:t>Rom. 10:9</a:t>
            </a:r>
            <a:r>
              <a:rPr lang="en-US" sz="2400" b="1" dirty="0">
                <a:latin typeface="Arial" charset="0"/>
              </a:rPr>
              <a:t> </a:t>
            </a:r>
          </a:p>
        </p:txBody>
      </p:sp>
    </p:spTree>
    <p:custDataLst>
      <p:tags r:id="rId1"/>
    </p:custDataLst>
    <p:extLst>
      <p:ext uri="{BB962C8B-B14F-4D97-AF65-F5344CB8AC3E}">
        <p14:creationId xmlns:p14="http://schemas.microsoft.com/office/powerpoint/2010/main" val="11837187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anim calcmode="lin" valueType="num">
                                      <p:cBhvr additive="base">
                                        <p:cTn id="7" dur="500" fill="hold"/>
                                        <p:tgtEl>
                                          <p:spTgt spid="143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40">
                                            <p:txEl>
                                              <p:pRg st="1" end="1"/>
                                            </p:txEl>
                                          </p:spTgt>
                                        </p:tgtEl>
                                        <p:attrNameLst>
                                          <p:attrName>style.visibility</p:attrName>
                                        </p:attrNameLst>
                                      </p:cBhvr>
                                      <p:to>
                                        <p:strVal val="visible"/>
                                      </p:to>
                                    </p:set>
                                    <p:anim calcmode="lin" valueType="num">
                                      <p:cBhvr additive="base">
                                        <p:cTn id="13" dur="500" fill="hold"/>
                                        <p:tgtEl>
                                          <p:spTgt spid="1434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40">
                                            <p:txEl>
                                              <p:pRg st="2" end="2"/>
                                            </p:txEl>
                                          </p:spTgt>
                                        </p:tgtEl>
                                        <p:attrNameLst>
                                          <p:attrName>style.visibility</p:attrName>
                                        </p:attrNameLst>
                                      </p:cBhvr>
                                      <p:to>
                                        <p:strVal val="visible"/>
                                      </p:to>
                                    </p:set>
                                    <p:anim calcmode="lin" valueType="num">
                                      <p:cBhvr additive="base">
                                        <p:cTn id="19" dur="500" fill="hold"/>
                                        <p:tgtEl>
                                          <p:spTgt spid="1434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340">
                                            <p:txEl>
                                              <p:pRg st="3" end="3"/>
                                            </p:txEl>
                                          </p:spTgt>
                                        </p:tgtEl>
                                        <p:attrNameLst>
                                          <p:attrName>style.visibility</p:attrName>
                                        </p:attrNameLst>
                                      </p:cBhvr>
                                      <p:to>
                                        <p:strVal val="visible"/>
                                      </p:to>
                                    </p:set>
                                    <p:anim calcmode="lin" valueType="num">
                                      <p:cBhvr additive="base">
                                        <p:cTn id="25" dur="500" fill="hold"/>
                                        <p:tgtEl>
                                          <p:spTgt spid="1434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4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934200"/>
          </a:xfrm>
          <a:prstGeom prst="rect">
            <a:avLst/>
          </a:prstGeom>
          <a:solidFill>
            <a:schemeClr val="tx1"/>
          </a:solidFill>
        </p:spPr>
        <p:txBody>
          <a:bodyPr wrap="square" lIns="0" tIns="0" rIns="0" bIns="0">
            <a:noAutofit/>
          </a:bodyPr>
          <a:lstStyle/>
          <a:p>
            <a:pPr marL="0" marR="0" algn="ctr">
              <a:lnSpc>
                <a:spcPts val="7200"/>
              </a:lnSpc>
              <a:spcBef>
                <a:spcPts val="0"/>
              </a:spcBef>
              <a:spcAft>
                <a:spcPts val="0"/>
              </a:spcAft>
            </a:pPr>
            <a:r>
              <a:rPr lang="en-US" sz="6000" b="1" dirty="0">
                <a:solidFill>
                  <a:schemeClr val="bg1"/>
                </a:solidFill>
                <a:latin typeface="+mn-lt"/>
                <a:ea typeface="Calibri" panose="020F0502020204030204" pitchFamily="34" charset="0"/>
                <a:cs typeface="Aharoni" panose="02010803020104030203" pitchFamily="2" charset="-79"/>
              </a:rPr>
              <a:t>Let’s Begin with Prayer</a:t>
            </a:r>
            <a:endParaRPr lang="en-US" sz="6000" b="1" dirty="0">
              <a:solidFill>
                <a:schemeClr val="bg1"/>
              </a:solidFill>
              <a:latin typeface="+mn-lt"/>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7200" b="1"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0600"/>
            <a:ext cx="9067800" cy="5410200"/>
          </a:xfrm>
          <a:prstGeom prst="rect">
            <a:avLst/>
          </a:prstGeom>
        </p:spPr>
      </p:pic>
    </p:spTree>
    <p:extLst>
      <p:ext uri="{BB962C8B-B14F-4D97-AF65-F5344CB8AC3E}">
        <p14:creationId xmlns:p14="http://schemas.microsoft.com/office/powerpoint/2010/main" val="76863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12000" contrast="20000"/>
                    </a14:imgEffect>
                  </a14:imgLayer>
                </a14:imgProps>
              </a:ext>
              <a:ext uri="{28A0092B-C50C-407E-A947-70E740481C1C}">
                <a14:useLocalDpi xmlns:a14="http://schemas.microsoft.com/office/drawing/2010/main" val="0"/>
              </a:ext>
            </a:extLst>
          </a:blip>
          <a:srcRect l="21629" r="6828"/>
          <a:stretch/>
        </p:blipFill>
        <p:spPr>
          <a:xfrm>
            <a:off x="0" y="-8467"/>
            <a:ext cx="9153676" cy="6858000"/>
          </a:xfrm>
          <a:prstGeom prst="rect">
            <a:avLst/>
          </a:prstGeom>
        </p:spPr>
      </p:pic>
      <p:sp>
        <p:nvSpPr>
          <p:cNvPr id="4" name="Rectangle 3"/>
          <p:cNvSpPr/>
          <p:nvPr/>
        </p:nvSpPr>
        <p:spPr>
          <a:xfrm>
            <a:off x="457200" y="457200"/>
            <a:ext cx="2743200" cy="6400800"/>
          </a:xfrm>
          <a:prstGeom prst="rect">
            <a:avLst/>
          </a:prstGeom>
          <a:noFill/>
          <a:effectLst>
            <a:glow rad="279400">
              <a:schemeClr val="accent1">
                <a:alpha val="82000"/>
              </a:schemeClr>
            </a:glow>
          </a:effectLst>
        </p:spPr>
        <p:txBody>
          <a:bodyPr wrap="square" lIns="0" tIns="0" rIns="0" bIns="0">
            <a:noAutofit/>
          </a:bodyPr>
          <a:lstStyle/>
          <a:p>
            <a:pPr marL="0" marR="0">
              <a:lnSpc>
                <a:spcPts val="6200"/>
              </a:lnSpc>
              <a:spcBef>
                <a:spcPts val="0"/>
              </a:spcBef>
              <a:spcAft>
                <a:spcPts val="0"/>
              </a:spcAft>
            </a:pPr>
            <a:r>
              <a:rPr lang="en-US" sz="6000" b="1" dirty="0">
                <a:ln>
                  <a:solidFill>
                    <a:schemeClr val="bg1"/>
                  </a:solidFill>
                </a:ln>
                <a:solidFill>
                  <a:srgbClr val="643200"/>
                </a:solidFill>
                <a:effectLst>
                  <a:glow rad="127000">
                    <a:srgbClr val="FFFF00"/>
                  </a:glow>
                </a:effectLst>
                <a:latin typeface="+mn-lt"/>
                <a:ea typeface="Calibri" panose="020F0502020204030204" pitchFamily="34" charset="0"/>
                <a:cs typeface="Aharoni" panose="02010803020104030203" pitchFamily="2" charset="-79"/>
              </a:rPr>
              <a:t>Let’s Close in Prayer</a:t>
            </a:r>
          </a:p>
          <a:p>
            <a:pPr marL="0" marR="0">
              <a:lnSpc>
                <a:spcPct val="107000"/>
              </a:lnSpc>
              <a:spcBef>
                <a:spcPts val="0"/>
              </a:spcBef>
              <a:spcAft>
                <a:spcPts val="800"/>
              </a:spcAft>
            </a:pPr>
            <a:endParaRPr lang="en-US" sz="72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006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362200" y="304800"/>
            <a:ext cx="6705600" cy="1752600"/>
          </a:xfrm>
        </p:spPr>
        <p:txBody>
          <a:bodyPr/>
          <a:lstStyle/>
          <a:p>
            <a:pPr eaLnBrk="1" hangingPunct="1">
              <a:lnSpc>
                <a:spcPct val="90000"/>
              </a:lnSpc>
              <a:buNone/>
            </a:pPr>
            <a:r>
              <a:rPr lang="en-US" sz="2400" b="1" dirty="0"/>
              <a:t>Note:</a:t>
            </a:r>
            <a:r>
              <a:rPr lang="en-US" sz="2400" dirty="0"/>
              <a:t> After you download the slideshow, you may also need to download some videos from YouTube &amp; add them into this PowerPoint. This tool can help you: </a:t>
            </a:r>
            <a:br>
              <a:rPr lang="en-US" sz="2400" dirty="0"/>
            </a:br>
            <a:r>
              <a:rPr lang="en-US" sz="2400" dirty="0">
                <a:hlinkClick r:id="rId2"/>
              </a:rPr>
              <a:t>Free YouTube Download</a:t>
            </a:r>
            <a:r>
              <a:rPr lang="en-US" sz="2400" dirty="0"/>
              <a:t> </a:t>
            </a:r>
          </a:p>
        </p:txBody>
      </p:sp>
      <p:pic>
        <p:nvPicPr>
          <p:cNvPr id="23555" name="Picture 3" descr="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5">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209800"/>
            <a:ext cx="624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b="1" dirty="0">
                <a:latin typeface="Arial" charset="0"/>
              </a:rPr>
              <a:t>We present these messages in outdoor venues using the </a:t>
            </a:r>
            <a:r>
              <a:rPr lang="en-US" sz="2400" b="1" dirty="0">
                <a:latin typeface="Arial" charset="0"/>
                <a:hlinkClick r:id="rId6"/>
              </a:rPr>
              <a:t>SonShineTent</a:t>
            </a:r>
            <a:r>
              <a:rPr lang="en-US" sz="2400" b="1" dirty="0">
                <a:latin typeface="Arial" charset="0"/>
              </a:rPr>
              <a:t>.</a:t>
            </a:r>
            <a:br>
              <a:rPr lang="en-US" sz="2400" b="1" dirty="0">
                <a:latin typeface="Arial" charset="0"/>
              </a:rPr>
            </a:br>
            <a:r>
              <a:rPr lang="en-US" sz="2400" b="1" dirty="0">
                <a:latin typeface="Arial" charset="0"/>
              </a:rPr>
              <a:t>Watch the video of our service that goes with this message, click here: </a:t>
            </a:r>
            <a:r>
              <a:rPr lang="en-US" sz="2400" b="1" u="sng" dirty="0">
                <a:latin typeface="+mn-lt"/>
                <a:hlinkClick r:id="rId7"/>
              </a:rPr>
              <a:t>http://campaignkerusso.org/?p=10406</a:t>
            </a:r>
            <a:r>
              <a:rPr lang="en-US" sz="2400" b="1" u="sng" dirty="0">
                <a:latin typeface="+mn-lt"/>
              </a:rPr>
              <a:t> </a:t>
            </a:r>
            <a:endParaRPr lang="en-US" sz="2000" dirty="0">
              <a:latin typeface="+mn-lt"/>
            </a:endParaRPr>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b="1" dirty="0">
                <a:latin typeface="Arial" charset="0"/>
              </a:rPr>
              <a:t>We would love to know more about the people who download our lessons &amp; sermons. We invite you to email us &amp; let us know where &amp; how you use them.</a:t>
            </a:r>
            <a:r>
              <a:rPr lang="en-US" sz="2000" b="1"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8"/>
              </a:rPr>
              <a:t>info@campaignkerusso.org</a:t>
            </a:r>
            <a:r>
              <a:rPr lang="en-US" sz="2400" b="1" dirty="0">
                <a:latin typeface="Arial" charset="0"/>
              </a:rPr>
              <a:t>  </a:t>
            </a:r>
          </a:p>
        </p:txBody>
      </p:sp>
    </p:spTree>
    <p:extLst>
      <p:ext uri="{BB962C8B-B14F-4D97-AF65-F5344CB8AC3E}">
        <p14:creationId xmlns:p14="http://schemas.microsoft.com/office/powerpoint/2010/main" val="427311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herese\Desktop\3_Moses-Baby-God-Saved-Jesus-Always-Rises\PIX\Bondage\spiritual-bondage.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9000"/>
                    </a14:imgEffect>
                    <a14:imgEffect>
                      <a14:colorTemperature colorTemp="5900"/>
                    </a14:imgEffect>
                    <a14:imgEffect>
                      <a14:saturation sat="208000"/>
                    </a14:imgEffect>
                    <a14:imgEffect>
                      <a14:brightnessContrast bright="22000" contrast="30000"/>
                    </a14:imgEffect>
                  </a14:imgLayer>
                </a14:imgProps>
              </a:ext>
              <a:ext uri="{28A0092B-C50C-407E-A947-70E740481C1C}">
                <a14:useLocalDpi xmlns:a14="http://schemas.microsoft.com/office/drawing/2010/main" val="0"/>
              </a:ext>
            </a:extLst>
          </a:blip>
          <a:srcRect/>
          <a:stretch>
            <a:fillRect/>
          </a:stretch>
        </p:blipFill>
        <p:spPr bwMode="auto">
          <a:xfrm>
            <a:off x="0" y="0"/>
            <a:ext cx="9194800" cy="68961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5029200" y="4343400"/>
            <a:ext cx="4114800" cy="2552700"/>
          </a:xfrm>
          <a:prstGeom prst="rect">
            <a:avLst/>
          </a:prstGeom>
          <a:noFill/>
          <a:ln>
            <a:noFill/>
          </a:ln>
          <a:effectLst>
            <a:outerShdw dist="35921" dir="2700000" algn="ctr" rotWithShape="0">
              <a:schemeClr val="bg2"/>
            </a:outerShdw>
            <a:softEdge rad="127000"/>
          </a:effectLst>
          <a:extLst/>
        </p:spPr>
        <p:txBody>
          <a:bodyPr vert="horz" wrap="square" lIns="182880" tIns="91440" rIns="91440" bIns="91440" numCol="1" anchor="b" anchorCtr="0" compatLnSpc="1">
            <a:prstTxWarp prst="textNoShape">
              <a:avLst/>
            </a:prstTxWarp>
          </a:bodyPr>
          <a:lstStyle>
            <a:lvl1pPr algn="ctr" rtl="0" eaLnBrk="0" fontAlgn="base" hangingPunct="0">
              <a:lnSpc>
                <a:spcPct val="80000"/>
              </a:lnSpc>
              <a:spcBef>
                <a:spcPct val="0"/>
              </a:spcBef>
              <a:spcAft>
                <a:spcPct val="0"/>
              </a:spcAft>
              <a:defRPr sz="4000" b="1">
                <a:solidFill>
                  <a:schemeClr val="tx2"/>
                </a:solidFill>
                <a:latin typeface="+mn-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a:lstStyle>
          <a:p>
            <a:r>
              <a:rPr lang="en-US" sz="4800" kern="0" dirty="0">
                <a:effectLst>
                  <a:glow rad="152400">
                    <a:schemeClr val="bg1"/>
                  </a:glow>
                </a:effectLst>
              </a:rPr>
              <a:t>Moses (Sin Enslaves but Jesus Sets Us Free)</a:t>
            </a:r>
          </a:p>
        </p:txBody>
      </p:sp>
    </p:spTree>
    <p:extLst>
      <p:ext uri="{BB962C8B-B14F-4D97-AF65-F5344CB8AC3E}">
        <p14:creationId xmlns:p14="http://schemas.microsoft.com/office/powerpoint/2010/main" val="12607089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42113"/>
          </a:xfrm>
        </p:spPr>
        <p:txBody>
          <a:bodyPr/>
          <a:lstStyle/>
          <a:p>
            <a:pPr marL="0" indent="0" algn="ctr">
              <a:buNone/>
            </a:pPr>
            <a:endParaRPr lang="en-US" sz="4400" dirty="0"/>
          </a:p>
          <a:p>
            <a:pPr marL="0" indent="0" algn="ctr">
              <a:buNone/>
            </a:pPr>
            <a:r>
              <a:rPr lang="en-US" sz="4400" dirty="0"/>
              <a:t>Video Goes Here</a:t>
            </a:r>
            <a:br>
              <a:rPr lang="en-US" sz="4400" dirty="0"/>
            </a:br>
            <a:r>
              <a:rPr lang="en-US" sz="4400" dirty="0"/>
              <a:t>Title: Go Down Moses</a:t>
            </a:r>
            <a:br>
              <a:rPr lang="en-US" sz="4400" dirty="0"/>
            </a:br>
            <a:br>
              <a:rPr lang="en-US" sz="4400" dirty="0"/>
            </a:br>
            <a:r>
              <a:rPr lang="en-US" sz="4400" dirty="0"/>
              <a:t>Download Here:</a:t>
            </a:r>
          </a:p>
          <a:p>
            <a:pPr marL="0" indent="0" algn="ctr">
              <a:buNone/>
            </a:pPr>
            <a:r>
              <a:rPr lang="en-US" dirty="0">
                <a:hlinkClick r:id="rId2"/>
              </a:rPr>
              <a:t>https://www.youtube.com/watch?v=vf6jBP4YXwo</a:t>
            </a:r>
            <a:endParaRPr lang="en-US" dirty="0"/>
          </a:p>
          <a:p>
            <a:pPr marL="0" indent="0" algn="ctr">
              <a:buNone/>
            </a:pPr>
            <a:endParaRPr lang="en-US" dirty="0"/>
          </a:p>
        </p:txBody>
      </p:sp>
      <p:sp>
        <p:nvSpPr>
          <p:cNvPr id="4" name="Title 1"/>
          <p:cNvSpPr>
            <a:spLocks noGrp="1"/>
          </p:cNvSpPr>
          <p:nvPr>
            <p:ph type="title"/>
          </p:nvPr>
        </p:nvSpPr>
        <p:spPr>
          <a:xfrm>
            <a:off x="-33867" y="0"/>
            <a:ext cx="9144000" cy="685800"/>
          </a:xfrm>
        </p:spPr>
        <p:txBody>
          <a:bodyPr/>
          <a:lstStyle/>
          <a:p>
            <a:r>
              <a:rPr lang="en-US" sz="3600" dirty="0">
                <a:solidFill>
                  <a:schemeClr val="tx1"/>
                </a:solidFill>
              </a:rPr>
              <a:t>Song: </a:t>
            </a:r>
            <a:r>
              <a:rPr lang="en-US" sz="3600" dirty="0"/>
              <a:t>Go Down Moses</a:t>
            </a:r>
          </a:p>
        </p:txBody>
      </p:sp>
    </p:spTree>
    <p:extLst>
      <p:ext uri="{BB962C8B-B14F-4D97-AF65-F5344CB8AC3E}">
        <p14:creationId xmlns:p14="http://schemas.microsoft.com/office/powerpoint/2010/main" val="287338109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42113"/>
          </a:xfrm>
        </p:spPr>
        <p:txBody>
          <a:bodyPr/>
          <a:lstStyle/>
          <a:p>
            <a:pPr marL="0" indent="0" algn="ctr">
              <a:buNone/>
            </a:pPr>
            <a:endParaRPr lang="en-US" sz="4400" dirty="0"/>
          </a:p>
          <a:p>
            <a:pPr marL="0" indent="0" algn="ctr">
              <a:buNone/>
            </a:pPr>
            <a:r>
              <a:rPr lang="en-US" sz="4400" dirty="0"/>
              <a:t>Video Goes Here</a:t>
            </a:r>
            <a:br>
              <a:rPr lang="en-US" sz="4400" dirty="0"/>
            </a:br>
            <a:r>
              <a:rPr lang="en-US" sz="4400" dirty="0"/>
              <a:t>Title: Pharaoh </a:t>
            </a:r>
            <a:r>
              <a:rPr lang="en-US" sz="4400" dirty="0" err="1"/>
              <a:t>Pharoah</a:t>
            </a:r>
            <a:br>
              <a:rPr lang="en-US" sz="4400" dirty="0"/>
            </a:br>
            <a:br>
              <a:rPr lang="en-US" sz="4400" dirty="0"/>
            </a:br>
            <a:r>
              <a:rPr lang="en-US" sz="4400" dirty="0"/>
              <a:t>Download Here:</a:t>
            </a:r>
          </a:p>
          <a:p>
            <a:pPr marL="0" indent="0" algn="ctr">
              <a:buNone/>
            </a:pPr>
            <a:r>
              <a:rPr lang="en-US" sz="2600" dirty="0">
                <a:hlinkClick r:id="rId2"/>
              </a:rPr>
              <a:t>https://www.youtube.com/watch?v=y7O4kWKTNPA</a:t>
            </a:r>
            <a:endParaRPr lang="en-US" sz="2600" dirty="0"/>
          </a:p>
          <a:p>
            <a:pPr marL="0" indent="0" algn="ctr">
              <a:buNone/>
            </a:pPr>
            <a:endParaRPr lang="en-US" dirty="0"/>
          </a:p>
        </p:txBody>
      </p:sp>
      <p:sp>
        <p:nvSpPr>
          <p:cNvPr id="4" name="Title 1"/>
          <p:cNvSpPr>
            <a:spLocks noGrp="1"/>
          </p:cNvSpPr>
          <p:nvPr>
            <p:ph type="title"/>
          </p:nvPr>
        </p:nvSpPr>
        <p:spPr>
          <a:xfrm>
            <a:off x="-33867" y="0"/>
            <a:ext cx="9144000" cy="685800"/>
          </a:xfrm>
        </p:spPr>
        <p:txBody>
          <a:bodyPr/>
          <a:lstStyle/>
          <a:p>
            <a:r>
              <a:rPr lang="en-US" sz="3600" dirty="0">
                <a:solidFill>
                  <a:schemeClr val="tx1"/>
                </a:solidFill>
              </a:rPr>
              <a:t>Song: </a:t>
            </a:r>
            <a:r>
              <a:rPr lang="en-US" sz="3600" dirty="0"/>
              <a:t>Pharaoh </a:t>
            </a:r>
            <a:r>
              <a:rPr lang="en-US" sz="3600" dirty="0" err="1"/>
              <a:t>Pharoah</a:t>
            </a:r>
            <a:endParaRPr lang="en-US" sz="3600" dirty="0"/>
          </a:p>
        </p:txBody>
      </p:sp>
    </p:spTree>
    <p:extLst>
      <p:ext uri="{BB962C8B-B14F-4D97-AF65-F5344CB8AC3E}">
        <p14:creationId xmlns:p14="http://schemas.microsoft.com/office/powerpoint/2010/main" val="233886401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011" y="0"/>
            <a:ext cx="3280611" cy="6858000"/>
          </a:xfrm>
        </p:spPr>
        <p:txBody>
          <a:bodyPr lIns="91440" tIns="0" rIns="91440" bIns="0"/>
          <a:lstStyle/>
          <a:p>
            <a:pPr marL="0" indent="0">
              <a:buNone/>
            </a:pPr>
            <a:r>
              <a:rPr lang="en-US" sz="3600" dirty="0"/>
              <a:t>Moses is a Mere Reflection of Jesus to Come </a:t>
            </a:r>
          </a:p>
          <a:p>
            <a:pPr marL="0" indent="0">
              <a:buNone/>
            </a:pPr>
            <a:endParaRPr lang="en-US" sz="800" dirty="0"/>
          </a:p>
        </p:txBody>
      </p:sp>
      <p:pic>
        <p:nvPicPr>
          <p:cNvPr id="1027" name="Picture 3" descr="C:\Users\Therese\Desktop\light.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31000"/>
                    </a14:imgEffect>
                    <a14:imgEffect>
                      <a14:colorTemperature colorTemp="7400"/>
                    </a14:imgEffect>
                    <a14:imgEffect>
                      <a14:saturation sat="208000"/>
                    </a14:imgEffect>
                    <a14:imgEffect>
                      <a14:brightnessContrast bright="6000" contrast="4000"/>
                    </a14:imgEffect>
                  </a14:imgLayer>
                </a14:imgProps>
              </a:ext>
              <a:ext uri="{28A0092B-C50C-407E-A947-70E740481C1C}">
                <a14:useLocalDpi xmlns:a14="http://schemas.microsoft.com/office/drawing/2010/main" val="0"/>
              </a:ext>
            </a:extLst>
          </a:blip>
          <a:srcRect r="20000"/>
          <a:stretch/>
        </p:blipFill>
        <p:spPr bwMode="auto">
          <a:xfrm>
            <a:off x="3276600" y="0"/>
            <a:ext cx="304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37B8F7C-EA9D-467E-9EC1-18FDC9F0C6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1250" y="76200"/>
            <a:ext cx="2952750" cy="6858000"/>
          </a:xfrm>
          <a:prstGeom prst="rect">
            <a:avLst/>
          </a:prstGeom>
        </p:spPr>
      </p:pic>
      <p:sp>
        <p:nvSpPr>
          <p:cNvPr id="5" name="Content Placeholder 3">
            <a:extLst>
              <a:ext uri="{FF2B5EF4-FFF2-40B4-BE49-F238E27FC236}">
                <a16:creationId xmlns:a16="http://schemas.microsoft.com/office/drawing/2014/main" id="{7CA09E55-52D9-4A93-927C-418FF1E70631}"/>
              </a:ext>
            </a:extLst>
          </p:cNvPr>
          <p:cNvSpPr txBox="1">
            <a:spLocks/>
          </p:cNvSpPr>
          <p:nvPr/>
        </p:nvSpPr>
        <p:spPr bwMode="auto">
          <a:xfrm>
            <a:off x="3276600" y="0"/>
            <a:ext cx="5867400" cy="3581400"/>
          </a:xfrm>
          <a:prstGeom prst="rect">
            <a:avLst/>
          </a:prstGeom>
          <a:solidFill>
            <a:schemeClr val="bg1"/>
          </a:solidFill>
          <a:ln>
            <a:noFill/>
          </a:ln>
          <a:effectLst/>
          <a:extLst/>
        </p:spPr>
        <p:txBody>
          <a:bodyPr vert="horz" wrap="square" lIns="91440" tIns="0" rIns="91440" bIns="0"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75000"/>
              <a:buFont typeface="Wingdings" pitchFamily="2" charset="2"/>
              <a:buChar char="n"/>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a:lstStyle>
          <a:p>
            <a:pPr marL="0" indent="0">
              <a:buFont typeface="Wingdings" pitchFamily="2" charset="2"/>
              <a:buNone/>
            </a:pPr>
            <a:endParaRPr lang="en-US" sz="800" kern="0" dirty="0"/>
          </a:p>
        </p:txBody>
      </p:sp>
    </p:spTree>
    <p:custDataLst>
      <p:tags r:id="rId1"/>
    </p:custDataLst>
    <p:extLst>
      <p:ext uri="{BB962C8B-B14F-4D97-AF65-F5344CB8AC3E}">
        <p14:creationId xmlns:p14="http://schemas.microsoft.com/office/powerpoint/2010/main" val="350161449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011" y="0"/>
            <a:ext cx="3280611" cy="6858000"/>
          </a:xfrm>
        </p:spPr>
        <p:txBody>
          <a:bodyPr lIns="91440" tIns="0" rIns="91440" bIns="0"/>
          <a:lstStyle/>
          <a:p>
            <a:pPr marL="0" indent="0">
              <a:buNone/>
            </a:pPr>
            <a:r>
              <a:rPr lang="en-US" sz="3600" dirty="0"/>
              <a:t>Moses is a Mere Reflection of Jesus to Come </a:t>
            </a:r>
          </a:p>
          <a:p>
            <a:pPr marL="0" indent="0">
              <a:buNone/>
            </a:pPr>
            <a:endParaRPr lang="en-US" sz="800" dirty="0"/>
          </a:p>
          <a:p>
            <a:pPr marL="0" indent="0">
              <a:buNone/>
            </a:pPr>
            <a:r>
              <a:rPr lang="en-US" dirty="0"/>
              <a:t>Moses said:</a:t>
            </a:r>
            <a:endParaRPr lang="en-US" sz="1400" dirty="0"/>
          </a:p>
          <a:p>
            <a:pPr marL="0" lvl="0" indent="0">
              <a:buNone/>
            </a:pPr>
            <a:r>
              <a:rPr lang="en-US" sz="3200" dirty="0"/>
              <a:t>“The </a:t>
            </a:r>
            <a:r>
              <a:rPr lang="en-US" sz="3200" cap="small" dirty="0"/>
              <a:t>Lord</a:t>
            </a:r>
            <a:r>
              <a:rPr lang="en-US" sz="3200" dirty="0"/>
              <a:t> your God will send you a prophet, an Israelite like me. You must listen to him.” </a:t>
            </a:r>
          </a:p>
          <a:p>
            <a:pPr marL="0" lvl="0" indent="0" algn="r">
              <a:buNone/>
            </a:pPr>
            <a:r>
              <a:rPr lang="en-US" sz="2000" dirty="0"/>
              <a:t>Deut. 18:15</a:t>
            </a:r>
          </a:p>
        </p:txBody>
      </p:sp>
      <p:pic>
        <p:nvPicPr>
          <p:cNvPr id="1027" name="Picture 3" descr="C:\Users\Therese\Desktop\light.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31000"/>
                    </a14:imgEffect>
                    <a14:imgEffect>
                      <a14:colorTemperature colorTemp="7400"/>
                    </a14:imgEffect>
                    <a14:imgEffect>
                      <a14:saturation sat="208000"/>
                    </a14:imgEffect>
                    <a14:imgEffect>
                      <a14:brightnessContrast bright="6000" contrast="4000"/>
                    </a14:imgEffect>
                  </a14:imgLayer>
                </a14:imgProps>
              </a:ext>
              <a:ext uri="{28A0092B-C50C-407E-A947-70E740481C1C}">
                <a14:useLocalDpi xmlns:a14="http://schemas.microsoft.com/office/drawing/2010/main" val="0"/>
              </a:ext>
            </a:extLst>
          </a:blip>
          <a:srcRect r="20000"/>
          <a:stretch/>
        </p:blipFill>
        <p:spPr bwMode="auto">
          <a:xfrm>
            <a:off x="3276600" y="0"/>
            <a:ext cx="304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37B8F7C-EA9D-467E-9EC1-18FDC9F0C6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1250" y="76200"/>
            <a:ext cx="2952750" cy="6858000"/>
          </a:xfrm>
          <a:prstGeom prst="rect">
            <a:avLst/>
          </a:prstGeom>
        </p:spPr>
      </p:pic>
    </p:spTree>
    <p:custDataLst>
      <p:tags r:id="rId1"/>
    </p:custDataLst>
    <p:extLst>
      <p:ext uri="{BB962C8B-B14F-4D97-AF65-F5344CB8AC3E}">
        <p14:creationId xmlns:p14="http://schemas.microsoft.com/office/powerpoint/2010/main" val="2930235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
</p:tagLst>
</file>

<file path=ppt/tags/tag10.xml><?xml version="1.0" encoding="utf-8"?>
<p:tagLst xmlns:a="http://schemas.openxmlformats.org/drawingml/2006/main" xmlns:r="http://schemas.openxmlformats.org/officeDocument/2006/relationships" xmlns:p="http://schemas.openxmlformats.org/presentationml/2006/main">
  <p:tag name="TIMING" val="|2.1"/>
</p:tagLst>
</file>

<file path=ppt/tags/tag11.xml><?xml version="1.0" encoding="utf-8"?>
<p:tagLst xmlns:a="http://schemas.openxmlformats.org/drawingml/2006/main" xmlns:r="http://schemas.openxmlformats.org/officeDocument/2006/relationships" xmlns:p="http://schemas.openxmlformats.org/presentationml/2006/main">
  <p:tag name="TIMING" val="|1.3"/>
</p:tagLst>
</file>

<file path=ppt/tags/tag12.xml><?xml version="1.0" encoding="utf-8"?>
<p:tagLst xmlns:a="http://schemas.openxmlformats.org/drawingml/2006/main" xmlns:r="http://schemas.openxmlformats.org/officeDocument/2006/relationships" xmlns:p="http://schemas.openxmlformats.org/presentationml/2006/main">
  <p:tag name="TIMING" val="|1.6|1.9|1.8"/>
</p:tagLst>
</file>

<file path=ppt/tags/tag13.xml><?xml version="1.0" encoding="utf-8"?>
<p:tagLst xmlns:a="http://schemas.openxmlformats.org/drawingml/2006/main" xmlns:r="http://schemas.openxmlformats.org/officeDocument/2006/relationships" xmlns:p="http://schemas.openxmlformats.org/presentationml/2006/main">
  <p:tag name="TIMING" val="|1.1|0.7"/>
</p:tagLst>
</file>

<file path=ppt/tags/tag14.xml><?xml version="1.0" encoding="utf-8"?>
<p:tagLst xmlns:a="http://schemas.openxmlformats.org/drawingml/2006/main" xmlns:r="http://schemas.openxmlformats.org/officeDocument/2006/relationships" xmlns:p="http://schemas.openxmlformats.org/presentationml/2006/main">
  <p:tag name="TIMING" val="|0.6|0.9|0.8|0.9|1"/>
</p:tagLst>
</file>

<file path=ppt/tags/tag15.xml><?xml version="1.0" encoding="utf-8"?>
<p:tagLst xmlns:a="http://schemas.openxmlformats.org/drawingml/2006/main" xmlns:r="http://schemas.openxmlformats.org/officeDocument/2006/relationships" xmlns:p="http://schemas.openxmlformats.org/presentationml/2006/main">
  <p:tag name="TIMING" val="|1"/>
</p:tagLst>
</file>

<file path=ppt/tags/tag16.xml><?xml version="1.0" encoding="utf-8"?>
<p:tagLst xmlns:a="http://schemas.openxmlformats.org/drawingml/2006/main" xmlns:r="http://schemas.openxmlformats.org/officeDocument/2006/relationships" xmlns:p="http://schemas.openxmlformats.org/presentationml/2006/main">
  <p:tag name="TIMING" val="|0.6|1.4|1.6"/>
</p:tagLst>
</file>

<file path=ppt/tags/tag17.xml><?xml version="1.0" encoding="utf-8"?>
<p:tagLst xmlns:a="http://schemas.openxmlformats.org/drawingml/2006/main" xmlns:r="http://schemas.openxmlformats.org/officeDocument/2006/relationships" xmlns:p="http://schemas.openxmlformats.org/presentationml/2006/main">
  <p:tag name="TIMING" val="|0.9|1.3|1.1|1.2|1.2|1.2|1.2|1.8"/>
</p:tagLst>
</file>

<file path=ppt/tags/tag18.xml><?xml version="1.0" encoding="utf-8"?>
<p:tagLst xmlns:a="http://schemas.openxmlformats.org/drawingml/2006/main" xmlns:r="http://schemas.openxmlformats.org/officeDocument/2006/relationships" xmlns:p="http://schemas.openxmlformats.org/presentationml/2006/main">
  <p:tag name="TIMING" val="|0.7|1.3|1.2|1.1"/>
</p:tagLst>
</file>

<file path=ppt/tags/tag2.xml><?xml version="1.0" encoding="utf-8"?>
<p:tagLst xmlns:a="http://schemas.openxmlformats.org/drawingml/2006/main" xmlns:r="http://schemas.openxmlformats.org/officeDocument/2006/relationships" xmlns:p="http://schemas.openxmlformats.org/presentationml/2006/main">
  <p:tag name="TIMING" val="|2"/>
</p:tagLst>
</file>

<file path=ppt/tags/tag3.xml><?xml version="1.0" encoding="utf-8"?>
<p:tagLst xmlns:a="http://schemas.openxmlformats.org/drawingml/2006/main" xmlns:r="http://schemas.openxmlformats.org/officeDocument/2006/relationships" xmlns:p="http://schemas.openxmlformats.org/presentationml/2006/main">
  <p:tag name="TIMING" val="|1.2|1.7"/>
</p:tagLst>
</file>

<file path=ppt/tags/tag4.xml><?xml version="1.0" encoding="utf-8"?>
<p:tagLst xmlns:a="http://schemas.openxmlformats.org/drawingml/2006/main" xmlns:r="http://schemas.openxmlformats.org/officeDocument/2006/relationships" xmlns:p="http://schemas.openxmlformats.org/presentationml/2006/main">
  <p:tag name="TIMING" val="|0.9"/>
</p:tagLst>
</file>

<file path=ppt/tags/tag5.xml><?xml version="1.0" encoding="utf-8"?>
<p:tagLst xmlns:a="http://schemas.openxmlformats.org/drawingml/2006/main" xmlns:r="http://schemas.openxmlformats.org/officeDocument/2006/relationships" xmlns:p="http://schemas.openxmlformats.org/presentationml/2006/main">
  <p:tag name="TIMING" val="|0.1|1.8"/>
</p:tagLst>
</file>

<file path=ppt/tags/tag6.xml><?xml version="1.0" encoding="utf-8"?>
<p:tagLst xmlns:a="http://schemas.openxmlformats.org/drawingml/2006/main" xmlns:r="http://schemas.openxmlformats.org/officeDocument/2006/relationships" xmlns:p="http://schemas.openxmlformats.org/presentationml/2006/main">
  <p:tag name="TIMING" val="|1|1.7"/>
</p:tagLst>
</file>

<file path=ppt/tags/tag7.xml><?xml version="1.0" encoding="utf-8"?>
<p:tagLst xmlns:a="http://schemas.openxmlformats.org/drawingml/2006/main" xmlns:r="http://schemas.openxmlformats.org/officeDocument/2006/relationships" xmlns:p="http://schemas.openxmlformats.org/presentationml/2006/main">
  <p:tag name="TIMING" val="|0.8|1.1|1"/>
</p:tagLst>
</file>

<file path=ppt/tags/tag8.xml><?xml version="1.0" encoding="utf-8"?>
<p:tagLst xmlns:a="http://schemas.openxmlformats.org/drawingml/2006/main" xmlns:r="http://schemas.openxmlformats.org/officeDocument/2006/relationships" xmlns:p="http://schemas.openxmlformats.org/presentationml/2006/main">
  <p:tag name="TIMING" val="|1"/>
</p:tagLst>
</file>

<file path=ppt/tags/tag9.xml><?xml version="1.0" encoding="utf-8"?>
<p:tagLst xmlns:a="http://schemas.openxmlformats.org/drawingml/2006/main" xmlns:r="http://schemas.openxmlformats.org/officeDocument/2006/relationships" xmlns:p="http://schemas.openxmlformats.org/presentationml/2006/main">
  <p:tag name="TIMING" val="|1.1|1.6"/>
</p:tagLst>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2001</TotalTime>
  <Words>1520</Words>
  <Application>Microsoft Office PowerPoint</Application>
  <PresentationFormat>On-screen Show (4:3)</PresentationFormat>
  <Paragraphs>135</Paragraphs>
  <Slides>41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Aharoni</vt:lpstr>
      <vt:lpstr>Arial</vt:lpstr>
      <vt:lpstr>Calibri</vt:lpstr>
      <vt:lpstr>Times New Roman</vt:lpstr>
      <vt:lpstr>Verdana</vt:lpstr>
      <vt:lpstr>Wingdings</vt:lpstr>
      <vt:lpstr>Refined</vt:lpstr>
      <vt:lpstr>PowerPoint Presentation</vt:lpstr>
      <vt:lpstr>PowerPoint Presentation</vt:lpstr>
      <vt:lpstr>PowerPoint Presentation</vt:lpstr>
      <vt:lpstr>PowerPoint Presentation</vt:lpstr>
      <vt:lpstr>PowerPoint Presentation</vt:lpstr>
      <vt:lpstr>Song: Go Down Moses</vt:lpstr>
      <vt:lpstr>Song: Pharaoh Pharoah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Song: Set Me Free</vt:lpstr>
      <vt:lpstr>PowerPoint Presentation</vt:lpstr>
      <vt:lpstr>Song: The Sin Chair</vt:lpstr>
      <vt:lpstr>Song: Remember Your Chains</vt:lpstr>
      <vt:lpstr>PowerPoint Presentation</vt:lpstr>
      <vt:lpstr>PowerPoint Presentation</vt:lpstr>
      <vt:lpstr>What is the Sinner‘s Prayer?</vt:lpstr>
      <vt:lpstr>A prayer of faith  Pray this prayer if :</vt:lpstr>
      <vt:lpstr>We Declare Our Faith Publicly Because Jesus Declared His LOVE Publicly</vt:lpstr>
      <vt:lpstr>PowerPoint Presentation</vt:lpstr>
      <vt:lpstr>The Prayer of a Sinner Turning to Jesus</vt:lpstr>
      <vt:lpstr>PowerPoint Presentation</vt:lpstr>
      <vt:lpstr>PowerPoint Presentation</vt:lpstr>
      <vt:lpstr>PowerPoint Presentation</vt:lpstr>
      <vt:lpstr>PowerPoint Presentation</vt:lpstr>
      <vt:lpstr>PowerPoint Presentation</vt:lpstr>
    </vt:vector>
  </TitlesOfParts>
  <Company>Campaign Kerusso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Therese Greenberg</dc:creator>
  <cp:lastModifiedBy>Therese Greenberg</cp:lastModifiedBy>
  <cp:revision>331</cp:revision>
  <dcterms:created xsi:type="dcterms:W3CDTF">2012-08-28T02:53:07Z</dcterms:created>
  <dcterms:modified xsi:type="dcterms:W3CDTF">2017-09-19T16:02:23Z</dcterms:modified>
</cp:coreProperties>
</file>